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87" r:id="rId4"/>
    <p:sldId id="281" r:id="rId5"/>
    <p:sldId id="293" r:id="rId6"/>
    <p:sldId id="286" r:id="rId7"/>
    <p:sldId id="285" r:id="rId8"/>
    <p:sldId id="283" r:id="rId9"/>
    <p:sldId id="28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iversità di Firenze" id="{520D3306-1561-5743-87FC-F53F0B38378C}">
          <p14:sldIdLst>
            <p14:sldId id="277"/>
            <p14:sldId id="278"/>
            <p14:sldId id="287"/>
            <p14:sldId id="281"/>
            <p14:sldId id="293"/>
            <p14:sldId id="286"/>
            <p14:sldId id="285"/>
            <p14:sldId id="283"/>
            <p14:sldId id="284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A41"/>
    <a:srgbClr val="004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515" autoAdjust="0"/>
    <p:restoredTop sz="97368" autoAdjust="0"/>
  </p:normalViewPr>
  <p:slideViewPr>
    <p:cSldViewPr snapToGrid="0" snapToObjects="1">
      <p:cViewPr varScale="1">
        <p:scale>
          <a:sx n="111" d="100"/>
          <a:sy n="111" d="100"/>
        </p:scale>
        <p:origin x="202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8" d="100"/>
          <a:sy n="138" d="100"/>
        </p:scale>
        <p:origin x="5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BE8E263-63B2-8F46-AB13-25ACC3A615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DA6859-990C-7C4C-BE71-DABC78436F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02513-12D4-7C45-A4B1-0A7A90C954B8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1D1BC25-3502-BF49-B8D6-A38595555E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873EA4-7348-0245-AA8D-B2CBA2DCAB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8D0A8-37A5-BE4D-90A6-FB32B9A6CB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56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D7045-9255-E947-B6AE-7BFBA280817C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D7B2-511C-5746-97D1-507EEDB388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15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357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8938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62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004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1900340"/>
            <a:ext cx="7043738" cy="1257198"/>
          </a:xfrm>
          <a:prstGeom prst="rect">
            <a:avLst/>
          </a:prstGeom>
        </p:spPr>
        <p:txBody>
          <a:bodyPr/>
          <a:lstStyle>
            <a:lvl1pPr>
              <a:defRPr sz="3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20" name="Segnaposto testo 19">
            <a:extLst>
              <a:ext uri="{FF2B5EF4-FFF2-40B4-BE49-F238E27FC236}">
                <a16:creationId xmlns:a16="http://schemas.microsoft.com/office/drawing/2014/main" id="{9E75C62D-ED0C-5FA1-3F80-6577C3AA3E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3221829"/>
            <a:ext cx="7043738" cy="971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3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 dirty="0"/>
              <a:t>Sottotitolo (eventuale)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455A2BEB-DFB3-565B-A85A-A341E3D26F31}"/>
              </a:ext>
            </a:extLst>
          </p:cNvPr>
          <p:cNvSpPr>
            <a:spLocks/>
          </p:cNvSpPr>
          <p:nvPr userDrawn="1"/>
        </p:nvSpPr>
        <p:spPr>
          <a:xfrm>
            <a:off x="0" y="5493543"/>
            <a:ext cx="5379244" cy="357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Segnaposto testo 22">
            <a:extLst>
              <a:ext uri="{FF2B5EF4-FFF2-40B4-BE49-F238E27FC236}">
                <a16:creationId xmlns:a16="http://schemas.microsoft.com/office/drawing/2014/main" id="{B488F2FC-ABE9-997E-599F-90E276F178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00945" y="5493544"/>
            <a:ext cx="4178299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Relatore: Verdana 20pt</a:t>
            </a:r>
          </a:p>
        </p:txBody>
      </p:sp>
      <p:sp>
        <p:nvSpPr>
          <p:cNvPr id="24" name="Segnaposto testo 22">
            <a:extLst>
              <a:ext uri="{FF2B5EF4-FFF2-40B4-BE49-F238E27FC236}">
                <a16:creationId xmlns:a16="http://schemas.microsoft.com/office/drawing/2014/main" id="{7E661FC8-9ABE-E7BC-00A3-B4CEDC9565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00944" y="5850730"/>
            <a:ext cx="4178299" cy="357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Ruolo relatore: Verdana 14pt</a:t>
            </a:r>
          </a:p>
        </p:txBody>
      </p:sp>
      <p:pic>
        <p:nvPicPr>
          <p:cNvPr id="3" name="Immagine 2" descr="HR Excellence in Research">
            <a:extLst>
              <a:ext uri="{FF2B5EF4-FFF2-40B4-BE49-F238E27FC236}">
                <a16:creationId xmlns:a16="http://schemas.microsoft.com/office/drawing/2014/main" id="{4C1D5CB6-4D1E-35DE-C624-C5FC781B35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0"/>
            <a:ext cx="1587500" cy="1371600"/>
          </a:xfrm>
          <a:prstGeom prst="rect">
            <a:avLst/>
          </a:prstGeom>
        </p:spPr>
      </p:pic>
      <p:pic>
        <p:nvPicPr>
          <p:cNvPr id="7" name="Immagine 6" descr="Università degli Studi di Firenze. Da un secolo, oltre.">
            <a:extLst>
              <a:ext uri="{FF2B5EF4-FFF2-40B4-BE49-F238E27FC236}">
                <a16:creationId xmlns:a16="http://schemas.microsoft.com/office/drawing/2014/main" id="{275145B3-19A6-EC4F-114F-BE60750715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823" t="35186" r="23530" b="38750"/>
          <a:stretch/>
        </p:blipFill>
        <p:spPr>
          <a:xfrm>
            <a:off x="268284" y="151835"/>
            <a:ext cx="2993233" cy="1377232"/>
          </a:xfrm>
          <a:prstGeom prst="rect">
            <a:avLst/>
          </a:prstGeom>
        </p:spPr>
      </p:pic>
      <p:pic>
        <p:nvPicPr>
          <p:cNvPr id="6" name="Immagine 5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60443672-1B35-4A78-A71F-7774DD1B8D2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3631721" y="1171255"/>
            <a:ext cx="5512280" cy="568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9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_solo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i generali relazione">
            <a:extLst>
              <a:ext uri="{FF2B5EF4-FFF2-40B4-BE49-F238E27FC236}">
                <a16:creationId xmlns:a16="http://schemas.microsoft.com/office/drawing/2014/main" id="{37D8B424-C818-4FA2-9F43-383AC97ADC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7" name="Numero slide">
            <a:extLst>
              <a:ext uri="{FF2B5EF4-FFF2-40B4-BE49-F238E27FC236}">
                <a16:creationId xmlns:a16="http://schemas.microsoft.com/office/drawing/2014/main" id="{FA9D60FB-E0F4-46D2-B15D-4CAD34B259A1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sto diapositiva">
            <a:extLst>
              <a:ext uri="{FF2B5EF4-FFF2-40B4-BE49-F238E27FC236}">
                <a16:creationId xmlns:a16="http://schemas.microsoft.com/office/drawing/2014/main" id="{344E0AE5-EDEF-46FF-879E-9278F8E8B0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4375" y="1814983"/>
            <a:ext cx="8103948" cy="4470050"/>
          </a:xfrm>
          <a:prstGeom prst="rect">
            <a:avLst/>
          </a:prstGeom>
        </p:spPr>
        <p:txBody>
          <a:bodyPr/>
          <a:lstStyle>
            <a:lvl1pPr marL="5954" indent="0">
              <a:lnSpc>
                <a:spcPct val="150000"/>
              </a:lnSpc>
              <a:buFont typeface="Courier New" panose="02070309020205020404" pitchFamily="49" charset="0"/>
              <a:buNone/>
              <a:tabLst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Courier New" panose="02070309020205020404" pitchFamily="49" charset="0"/>
              <a:buChar char="o"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03948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pic>
        <p:nvPicPr>
          <p:cNvPr id="3" name="Immagine 2" descr="HR Excellence in Research">
            <a:extLst>
              <a:ext uri="{FF2B5EF4-FFF2-40B4-BE49-F238E27FC236}">
                <a16:creationId xmlns:a16="http://schemas.microsoft.com/office/drawing/2014/main" id="{4A39B26B-0C58-BC06-0F13-E380DB2E55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pic>
        <p:nvPicPr>
          <p:cNvPr id="10" name="Immagine 9" descr="Università degli Studi di Firenze. Da un secolo, oltre.">
            <a:extLst>
              <a:ext uri="{FF2B5EF4-FFF2-40B4-BE49-F238E27FC236}">
                <a16:creationId xmlns:a16="http://schemas.microsoft.com/office/drawing/2014/main" id="{7EE80844-B6CF-4439-CADF-4C8B235A13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18007" y="199257"/>
            <a:ext cx="1264443" cy="708322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8B05967-54FC-4BBF-93B4-BFF93AA949C2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69289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03948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testo 3">
            <a:extLst>
              <a:ext uri="{FF2B5EF4-FFF2-40B4-BE49-F238E27FC236}">
                <a16:creationId xmlns:a16="http://schemas.microsoft.com/office/drawing/2014/main" id="{A03C3FC7-52E7-0B64-0466-9A4D86FEE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4" y="2511380"/>
            <a:ext cx="3709185" cy="39631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EE734E8-6B2F-5CA9-7C12-F5EEF8E73A2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4720441" y="2511380"/>
            <a:ext cx="3793718" cy="39631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DA5E618-8EB1-99FD-D361-0B4F428A09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3" y="1912272"/>
            <a:ext cx="3709186" cy="5345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C78880C-913E-07A8-29B6-CAB7F051E8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0441" y="1912271"/>
            <a:ext cx="3793718" cy="5345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il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61C55D50-96D1-3DF8-B2CB-257532B42D4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2505697"/>
            <a:ext cx="0" cy="3967315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 descr="HR Excellence in Research">
            <a:extLst>
              <a:ext uri="{FF2B5EF4-FFF2-40B4-BE49-F238E27FC236}">
                <a16:creationId xmlns:a16="http://schemas.microsoft.com/office/drawing/2014/main" id="{F6AD6A4A-21C9-8060-06AC-7D1D4B9E0B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pic>
        <p:nvPicPr>
          <p:cNvPr id="12" name="Immagine 11" descr="Università degli Studi di Firenze. Da un secolo, oltre.">
            <a:extLst>
              <a:ext uri="{FF2B5EF4-FFF2-40B4-BE49-F238E27FC236}">
                <a16:creationId xmlns:a16="http://schemas.microsoft.com/office/drawing/2014/main" id="{D711F085-F479-1F8D-945D-DAFC06FDBB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18007" y="199257"/>
            <a:ext cx="1264443" cy="708322"/>
          </a:xfrm>
          <a:prstGeom prst="rect">
            <a:avLst/>
          </a:prstGeom>
        </p:spPr>
      </p:pic>
      <p:sp>
        <p:nvSpPr>
          <p:cNvPr id="15" name="Dati generali relazione">
            <a:extLst>
              <a:ext uri="{FF2B5EF4-FFF2-40B4-BE49-F238E27FC236}">
                <a16:creationId xmlns:a16="http://schemas.microsoft.com/office/drawing/2014/main" id="{C71A4D64-87C5-4281-952E-6DC3AFE6AC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32B1548C-6712-4504-8A0A-21298003EDF3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Numero slide">
            <a:extLst>
              <a:ext uri="{FF2B5EF4-FFF2-40B4-BE49-F238E27FC236}">
                <a16:creationId xmlns:a16="http://schemas.microsoft.com/office/drawing/2014/main" id="{3D587E30-5B14-4CE5-A333-9F7F4E0D688C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1359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03948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esto 3">
            <a:extLst>
              <a:ext uri="{FF2B5EF4-FFF2-40B4-BE49-F238E27FC236}">
                <a16:creationId xmlns:a16="http://schemas.microsoft.com/office/drawing/2014/main" id="{F6060C99-BB9A-56FB-FBD1-E12CD2223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5" y="2782844"/>
            <a:ext cx="2242583" cy="3665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47F5891E-A2F5-43A0-4C8F-2D503F0B50C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3408443" y="2782844"/>
            <a:ext cx="2327115" cy="3665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C47FF0D6-2987-AA15-17F5-B7B4C5BF0AE7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6187046" y="2782844"/>
            <a:ext cx="2327115" cy="366558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25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4348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00090" marR="0" indent="-171442" algn="l" defTabSz="685766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750"/>
            </a:lvl4pPr>
            <a:lvl5pPr marL="1371532" indent="0">
              <a:buNone/>
              <a:defRPr sz="750"/>
            </a:lvl5pPr>
            <a:lvl6pPr marL="1714415" indent="0">
              <a:buNone/>
              <a:defRPr sz="750"/>
            </a:lvl6pPr>
            <a:lvl7pPr marL="2057297" indent="0">
              <a:buNone/>
              <a:defRPr sz="750"/>
            </a:lvl7pPr>
            <a:lvl8pPr marL="2400180" indent="0">
              <a:buNone/>
              <a:defRPr sz="750"/>
            </a:lvl8pPr>
            <a:lvl9pPr marL="2743064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D2AA653E-37D8-375F-23C9-B814B6E0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4" y="1908773"/>
            <a:ext cx="2242583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8FC1C990-9EFB-E0AD-1DF3-CE87882283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8443" y="1908772"/>
            <a:ext cx="2327115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52BB241-8BCE-9077-01FB-AC2C8D31D6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7046" y="1908772"/>
            <a:ext cx="2327115" cy="76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4D895E0F-2353-B02B-D67B-92995FC0EC2D}"/>
              </a:ext>
            </a:extLst>
          </p:cNvPr>
          <p:cNvCxnSpPr>
            <a:cxnSpLocks/>
          </p:cNvCxnSpPr>
          <p:nvPr userDrawn="1"/>
        </p:nvCxnSpPr>
        <p:spPr>
          <a:xfrm>
            <a:off x="3188525" y="2777161"/>
            <a:ext cx="0" cy="3669475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154D121D-DE2E-3B6B-3CBC-799D930EC079}"/>
              </a:ext>
            </a:extLst>
          </p:cNvPr>
          <p:cNvCxnSpPr>
            <a:cxnSpLocks/>
          </p:cNvCxnSpPr>
          <p:nvPr userDrawn="1"/>
        </p:nvCxnSpPr>
        <p:spPr>
          <a:xfrm>
            <a:off x="5956960" y="2777161"/>
            <a:ext cx="0" cy="3669475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 descr="HR Excellence in Research">
            <a:extLst>
              <a:ext uri="{FF2B5EF4-FFF2-40B4-BE49-F238E27FC236}">
                <a16:creationId xmlns:a16="http://schemas.microsoft.com/office/drawing/2014/main" id="{12461A0D-66B7-B197-7867-C5C1DC35A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pic>
        <p:nvPicPr>
          <p:cNvPr id="5" name="Immagine 4" descr="Università degli Studi di Firenze. Da un secolo, oltre.">
            <a:extLst>
              <a:ext uri="{FF2B5EF4-FFF2-40B4-BE49-F238E27FC236}">
                <a16:creationId xmlns:a16="http://schemas.microsoft.com/office/drawing/2014/main" id="{7135BEA4-DAFF-EA59-E11E-D4C253944E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18007" y="199257"/>
            <a:ext cx="1264443" cy="708322"/>
          </a:xfrm>
          <a:prstGeom prst="rect">
            <a:avLst/>
          </a:prstGeom>
        </p:spPr>
      </p:pic>
      <p:sp>
        <p:nvSpPr>
          <p:cNvPr id="23" name="Dati generali relazione">
            <a:extLst>
              <a:ext uri="{FF2B5EF4-FFF2-40B4-BE49-F238E27FC236}">
                <a16:creationId xmlns:a16="http://schemas.microsoft.com/office/drawing/2014/main" id="{C3426874-B3E2-4193-9438-11D1D3CC32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83D4D3D-1280-497C-8A60-44EF93CBACBD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Numero slide">
            <a:extLst>
              <a:ext uri="{FF2B5EF4-FFF2-40B4-BE49-F238E27FC236}">
                <a16:creationId xmlns:a16="http://schemas.microsoft.com/office/drawing/2014/main" id="{D23F5215-E034-4424-8A8C-C373F55E3D41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1602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immagine+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sto diapositiva">
            <a:extLst>
              <a:ext uri="{FF2B5EF4-FFF2-40B4-BE49-F238E27FC236}">
                <a16:creationId xmlns:a16="http://schemas.microsoft.com/office/drawing/2014/main" id="{06560E4B-8499-284E-A286-D054BA3065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0422" y="1919805"/>
            <a:ext cx="3117275" cy="3597911"/>
          </a:xfrm>
          <a:prstGeom prst="rect">
            <a:avLst/>
          </a:prstGeom>
          <a:noFill/>
        </p:spPr>
        <p:txBody>
          <a:bodyPr/>
          <a:lstStyle>
            <a:lvl1pPr marL="0" indent="0">
              <a:lnSpc>
                <a:spcPct val="150000"/>
              </a:lnSpc>
              <a:buNone/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5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583" y="1919804"/>
            <a:ext cx="5399999" cy="3464294"/>
          </a:xfrm>
          <a:prstGeom prst="rect">
            <a:avLst/>
          </a:prstGeom>
        </p:spPr>
        <p:txBody>
          <a:bodyPr/>
          <a:lstStyle>
            <a:lvl1pPr marL="488950" indent="0">
              <a:buNone/>
              <a:tabLst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93322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5036345"/>
            <a:ext cx="5399999" cy="805655"/>
          </a:xfrm>
          <a:prstGeom prst="rect">
            <a:avLst/>
          </a:prstGeom>
          <a:solidFill>
            <a:srgbClr val="004C7E">
              <a:alpha val="69086"/>
            </a:srgbClr>
          </a:solidFill>
        </p:spPr>
        <p:txBody>
          <a:bodyPr>
            <a:noAutofit/>
          </a:bodyPr>
          <a:lstStyle>
            <a:lvl1pPr marL="715963" indent="0">
              <a:lnSpc>
                <a:spcPct val="100000"/>
              </a:lnSpc>
              <a:buNone/>
              <a:tabLst/>
              <a:defRPr sz="1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8" name="Immagine 7" descr="HR Excellence in Research">
            <a:extLst>
              <a:ext uri="{FF2B5EF4-FFF2-40B4-BE49-F238E27FC236}">
                <a16:creationId xmlns:a16="http://schemas.microsoft.com/office/drawing/2014/main" id="{79210277-2827-8264-0AEB-86EFA07CF5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pic>
        <p:nvPicPr>
          <p:cNvPr id="9" name="Immagine 8" descr="Università degli Studi di Firenze. Da un secolo, oltre.">
            <a:extLst>
              <a:ext uri="{FF2B5EF4-FFF2-40B4-BE49-F238E27FC236}">
                <a16:creationId xmlns:a16="http://schemas.microsoft.com/office/drawing/2014/main" id="{72D4B280-BE75-22AD-0191-522177202F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18007" y="199257"/>
            <a:ext cx="1264443" cy="708322"/>
          </a:xfrm>
          <a:prstGeom prst="rect">
            <a:avLst/>
          </a:prstGeom>
        </p:spPr>
      </p:pic>
      <p:sp>
        <p:nvSpPr>
          <p:cNvPr id="13" name="Dati generali relazione">
            <a:extLst>
              <a:ext uri="{FF2B5EF4-FFF2-40B4-BE49-F238E27FC236}">
                <a16:creationId xmlns:a16="http://schemas.microsoft.com/office/drawing/2014/main" id="{819D908E-3D58-4795-AB17-6ACB634901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C53AD02F-28DF-43DB-8C26-360CE0ABFFA2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Numero slide">
            <a:extLst>
              <a:ext uri="{FF2B5EF4-FFF2-40B4-BE49-F238E27FC236}">
                <a16:creationId xmlns:a16="http://schemas.microsoft.com/office/drawing/2014/main" id="{57DE5EDF-5ABA-4893-9655-3E525A32EA25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27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na_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19804"/>
            <a:ext cx="9144000" cy="4473852"/>
          </a:xfrm>
          <a:prstGeom prst="rect">
            <a:avLst/>
          </a:prstGeom>
        </p:spPr>
        <p:txBody>
          <a:bodyPr/>
          <a:lstStyle>
            <a:lvl1pPr marL="488950" indent="0">
              <a:buNone/>
              <a:tabLst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93322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5036345"/>
            <a:ext cx="5399999" cy="805655"/>
          </a:xfrm>
          <a:prstGeom prst="rect">
            <a:avLst/>
          </a:prstGeom>
          <a:solidFill>
            <a:srgbClr val="004C7E">
              <a:alpha val="56000"/>
            </a:srgbClr>
          </a:solidFill>
        </p:spPr>
        <p:txBody>
          <a:bodyPr>
            <a:noAutofit/>
          </a:bodyPr>
          <a:lstStyle>
            <a:lvl1pPr marL="715963" indent="0">
              <a:lnSpc>
                <a:spcPct val="100000"/>
              </a:lnSpc>
              <a:buNone/>
              <a:tabLst/>
              <a:defRPr sz="1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8" name="Immagine 7" descr="HR Excellence in Research">
            <a:extLst>
              <a:ext uri="{FF2B5EF4-FFF2-40B4-BE49-F238E27FC236}">
                <a16:creationId xmlns:a16="http://schemas.microsoft.com/office/drawing/2014/main" id="{BB181D50-3E86-94EC-53CD-C65EE7C5DE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pic>
        <p:nvPicPr>
          <p:cNvPr id="9" name="Immagine 8" descr="Università degli Studi di Firenze. Da un secolo, oltre.">
            <a:extLst>
              <a:ext uri="{FF2B5EF4-FFF2-40B4-BE49-F238E27FC236}">
                <a16:creationId xmlns:a16="http://schemas.microsoft.com/office/drawing/2014/main" id="{A12B1A94-D1E9-70A7-F892-A27669C2A1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18007" y="199257"/>
            <a:ext cx="1264443" cy="708322"/>
          </a:xfrm>
          <a:prstGeom prst="rect">
            <a:avLst/>
          </a:prstGeom>
        </p:spPr>
      </p:pic>
      <p:sp>
        <p:nvSpPr>
          <p:cNvPr id="10" name="Dati generali relazione">
            <a:extLst>
              <a:ext uri="{FF2B5EF4-FFF2-40B4-BE49-F238E27FC236}">
                <a16:creationId xmlns:a16="http://schemas.microsoft.com/office/drawing/2014/main" id="{4F323089-4B02-4537-B7BF-982ADD773C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8FFC3225-3CB3-43D7-B129-E22E52D0964E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Numero slide">
            <a:extLst>
              <a:ext uri="{FF2B5EF4-FFF2-40B4-BE49-F238E27FC236}">
                <a16:creationId xmlns:a16="http://schemas.microsoft.com/office/drawing/2014/main" id="{C44EF93A-1174-4571-BE33-4DF01C3CF063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63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950910"/>
            <a:ext cx="8193322" cy="854592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abella 7">
            <a:extLst>
              <a:ext uri="{FF2B5EF4-FFF2-40B4-BE49-F238E27FC236}">
                <a16:creationId xmlns:a16="http://schemas.microsoft.com/office/drawing/2014/main" id="{6CED19FB-3545-49A3-228D-FC85FB02A2F1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714375" y="2013864"/>
            <a:ext cx="8193088" cy="4309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una tabella</a:t>
            </a:r>
            <a:endParaRPr lang="it-IT" dirty="0"/>
          </a:p>
        </p:txBody>
      </p:sp>
      <p:pic>
        <p:nvPicPr>
          <p:cNvPr id="9" name="Immagine 8" descr="HR Excellence in Research">
            <a:extLst>
              <a:ext uri="{FF2B5EF4-FFF2-40B4-BE49-F238E27FC236}">
                <a16:creationId xmlns:a16="http://schemas.microsoft.com/office/drawing/2014/main" id="{8EE6E6D3-0889-D69A-B215-D468ABA0D2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136" y="211378"/>
            <a:ext cx="1052990" cy="712272"/>
          </a:xfrm>
          <a:prstGeom prst="rect">
            <a:avLst/>
          </a:prstGeom>
        </p:spPr>
      </p:pic>
      <p:pic>
        <p:nvPicPr>
          <p:cNvPr id="10" name="Immagine 9" descr="Università degli Studi di Firenze. Da un secolo, oltre.">
            <a:extLst>
              <a:ext uri="{FF2B5EF4-FFF2-40B4-BE49-F238E27FC236}">
                <a16:creationId xmlns:a16="http://schemas.microsoft.com/office/drawing/2014/main" id="{2F1EF67A-E5A3-7F48-4EC0-4647AB0262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18007" y="199257"/>
            <a:ext cx="1264443" cy="708322"/>
          </a:xfrm>
          <a:prstGeom prst="rect">
            <a:avLst/>
          </a:prstGeom>
        </p:spPr>
      </p:pic>
      <p:sp>
        <p:nvSpPr>
          <p:cNvPr id="11" name="Dati generali relazione">
            <a:extLst>
              <a:ext uri="{FF2B5EF4-FFF2-40B4-BE49-F238E27FC236}">
                <a16:creationId xmlns:a16="http://schemas.microsoft.com/office/drawing/2014/main" id="{9FAC7E52-08EC-46EE-9E70-E2D7E8B6A2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3" y="6579005"/>
            <a:ext cx="7590251" cy="250425"/>
          </a:xfrm>
          <a:prstGeom prst="rect">
            <a:avLst/>
          </a:prstGeom>
        </p:spPr>
        <p:txBody>
          <a:bodyPr/>
          <a:lstStyle>
            <a:lvl1pPr>
              <a:buNone/>
              <a:defRPr sz="11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750"/>
            </a:lvl2pPr>
            <a:lvl3pPr>
              <a:defRPr sz="750"/>
            </a:lvl3pPr>
            <a:lvl4pPr>
              <a:defRPr sz="750"/>
            </a:lvl4pPr>
            <a:lvl5pPr>
              <a:defRPr sz="750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41B0F764-540E-4687-AE96-4D25EAEC5C16}"/>
              </a:ext>
            </a:extLst>
          </p:cNvPr>
          <p:cNvCxnSpPr>
            <a:cxnSpLocks/>
          </p:cNvCxnSpPr>
          <p:nvPr userDrawn="1"/>
        </p:nvCxnSpPr>
        <p:spPr>
          <a:xfrm>
            <a:off x="0" y="6569524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Numero slide">
            <a:extLst>
              <a:ext uri="{FF2B5EF4-FFF2-40B4-BE49-F238E27FC236}">
                <a16:creationId xmlns:a16="http://schemas.microsoft.com/office/drawing/2014/main" id="{D9E78B9C-7065-4BA5-8745-FCBC86A1F0DA}"/>
              </a:ext>
            </a:extLst>
          </p:cNvPr>
          <p:cNvSpPr txBox="1"/>
          <p:nvPr userDrawn="1"/>
        </p:nvSpPr>
        <p:spPr>
          <a:xfrm>
            <a:off x="7799253" y="6604028"/>
            <a:ext cx="1019070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825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825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3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ola chia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004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1900340"/>
            <a:ext cx="7043738" cy="1528660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#Parola chiave</a:t>
            </a:r>
          </a:p>
        </p:txBody>
      </p:sp>
      <p:pic>
        <p:nvPicPr>
          <p:cNvPr id="8" name="Immagine 7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44320651-648F-4A22-A4CC-14F489AEDD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496401" y="0"/>
            <a:ext cx="66475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0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o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98E8233-7190-CB96-D148-DC4A795B5EDB}"/>
              </a:ext>
            </a:extLst>
          </p:cNvPr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004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Dati generali intervento">
            <a:extLst>
              <a:ext uri="{FF2B5EF4-FFF2-40B4-BE49-F238E27FC236}">
                <a16:creationId xmlns:a16="http://schemas.microsoft.com/office/drawing/2014/main" id="{B65FE21C-997A-4B8A-9D0E-D086916D475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8400" y="6609233"/>
            <a:ext cx="7574104" cy="24877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buNone/>
              <a:defRPr sz="1000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Titolo Sottotitolo _ Relatore | Carica relatore (</a:t>
            </a:r>
            <a:r>
              <a:rPr lang="it-IT" dirty="0" err="1"/>
              <a:t>Verdana</a:t>
            </a:r>
            <a:r>
              <a:rPr lang="it-IT" dirty="0"/>
              <a:t> 10pt)</a:t>
            </a:r>
          </a:p>
        </p:txBody>
      </p:sp>
      <p:sp>
        <p:nvSpPr>
          <p:cNvPr id="17" name="Titolo conclusione">
            <a:extLst>
              <a:ext uri="{FF2B5EF4-FFF2-40B4-BE49-F238E27FC236}">
                <a16:creationId xmlns:a16="http://schemas.microsoft.com/office/drawing/2014/main" id="{C061A7DF-BBC8-4D30-A08B-77CC494834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98" y="3155638"/>
            <a:ext cx="8261350" cy="477707"/>
          </a:xfrm>
          <a:prstGeom prst="rect">
            <a:avLst/>
          </a:prstGeom>
        </p:spPr>
        <p:txBody>
          <a:bodyPr/>
          <a:lstStyle>
            <a:lvl1pPr marL="5954" indent="0">
              <a:buNone/>
              <a:tabLst/>
              <a:defRPr sz="3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Titolo_Verdana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30pt</a:t>
            </a:r>
          </a:p>
        </p:txBody>
      </p:sp>
      <p:sp>
        <p:nvSpPr>
          <p:cNvPr id="19" name="Sottotitolo conclusione">
            <a:extLst>
              <a:ext uri="{FF2B5EF4-FFF2-40B4-BE49-F238E27FC236}">
                <a16:creationId xmlns:a16="http://schemas.microsoft.com/office/drawing/2014/main" id="{4F0ABCB7-31A6-496B-AD17-F77B84CB91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8641" y="3734081"/>
            <a:ext cx="8261306" cy="486349"/>
          </a:xfrm>
          <a:prstGeom prst="rect">
            <a:avLst/>
          </a:prstGeom>
        </p:spPr>
        <p:txBody>
          <a:bodyPr/>
          <a:lstStyle>
            <a:lvl1pPr marL="5954" indent="0">
              <a:buNone/>
              <a:tabLst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Sottotitolo_Verdana</a:t>
            </a:r>
            <a:r>
              <a:rPr lang="it-IT" dirty="0"/>
              <a:t> 25pt</a:t>
            </a:r>
          </a:p>
        </p:txBody>
      </p:sp>
      <p:sp>
        <p:nvSpPr>
          <p:cNvPr id="22" name="Nome e cognome relatore">
            <a:extLst>
              <a:ext uri="{FF2B5EF4-FFF2-40B4-BE49-F238E27FC236}">
                <a16:creationId xmlns:a16="http://schemas.microsoft.com/office/drawing/2014/main" id="{044A7CD4-EF29-4642-ACF5-AC1EB31784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98" y="4624374"/>
            <a:ext cx="6249988" cy="318653"/>
          </a:xfrm>
          <a:prstGeom prst="rect">
            <a:avLst/>
          </a:prstGeom>
        </p:spPr>
        <p:txBody>
          <a:bodyPr/>
          <a:lstStyle>
            <a:lvl1pPr marL="5954" indent="0">
              <a:buNone/>
              <a:tabLst/>
              <a:defRPr sz="200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Relatore_Arial</a:t>
            </a:r>
            <a:r>
              <a:rPr lang="it-IT" dirty="0"/>
              <a:t> 20pt</a:t>
            </a:r>
          </a:p>
        </p:txBody>
      </p:sp>
      <p:sp>
        <p:nvSpPr>
          <p:cNvPr id="24" name="Ruolo relatore">
            <a:extLst>
              <a:ext uri="{FF2B5EF4-FFF2-40B4-BE49-F238E27FC236}">
                <a16:creationId xmlns:a16="http://schemas.microsoft.com/office/drawing/2014/main" id="{D07DE807-7EFE-48B4-81E7-589431F1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643" y="5026154"/>
            <a:ext cx="6249988" cy="280089"/>
          </a:xfrm>
          <a:prstGeom prst="rect">
            <a:avLst/>
          </a:prstGeom>
        </p:spPr>
        <p:txBody>
          <a:bodyPr>
            <a:noAutofit/>
          </a:bodyPr>
          <a:lstStyle>
            <a:lvl1pPr marL="5954" indent="0">
              <a:buNone/>
              <a:tabLst/>
              <a:defRPr sz="180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Ruolo </a:t>
            </a:r>
            <a:r>
              <a:rPr lang="it-IT" dirty="0" err="1"/>
              <a:t>relatore_Arial</a:t>
            </a:r>
            <a:r>
              <a:rPr lang="it-IT" dirty="0"/>
              <a:t> 18pt</a:t>
            </a:r>
          </a:p>
        </p:txBody>
      </p:sp>
      <p:sp>
        <p:nvSpPr>
          <p:cNvPr id="26" name="Contatto relatore">
            <a:extLst>
              <a:ext uri="{FF2B5EF4-FFF2-40B4-BE49-F238E27FC236}">
                <a16:creationId xmlns:a16="http://schemas.microsoft.com/office/drawing/2014/main" id="{9517D058-2E7E-44D5-A849-24ED5F4E9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643" y="5389365"/>
            <a:ext cx="6249988" cy="323164"/>
          </a:xfrm>
          <a:prstGeom prst="rect">
            <a:avLst/>
          </a:prstGeom>
        </p:spPr>
        <p:txBody>
          <a:bodyPr>
            <a:noAutofit/>
          </a:bodyPr>
          <a:lstStyle>
            <a:lvl1pPr marL="5954" indent="0">
              <a:buNone/>
              <a:tabLst/>
              <a:defRPr sz="180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email_Arial</a:t>
            </a:r>
            <a:r>
              <a:rPr lang="it-IT" dirty="0"/>
              <a:t> 18pt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0964DA0-8367-4940-9492-6502D51FD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98" y="1609248"/>
            <a:ext cx="8261306" cy="94122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Conclusione_Verana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45pt</a:t>
            </a:r>
          </a:p>
        </p:txBody>
      </p:sp>
      <p:pic>
        <p:nvPicPr>
          <p:cNvPr id="8" name="Immagine 7" descr="HR Excellence in Research">
            <a:extLst>
              <a:ext uri="{FF2B5EF4-FFF2-40B4-BE49-F238E27FC236}">
                <a16:creationId xmlns:a16="http://schemas.microsoft.com/office/drawing/2014/main" id="{CE75AFB2-34DC-EA6B-4600-899CD56027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2504" y="0"/>
            <a:ext cx="1321496" cy="1141773"/>
          </a:xfrm>
          <a:prstGeom prst="rect">
            <a:avLst/>
          </a:prstGeom>
        </p:spPr>
      </p:pic>
      <p:pic>
        <p:nvPicPr>
          <p:cNvPr id="9" name="Immagine 8" descr="Università degli Studi di Firenze. Da un secolo, oltre.">
            <a:extLst>
              <a:ext uri="{FF2B5EF4-FFF2-40B4-BE49-F238E27FC236}">
                <a16:creationId xmlns:a16="http://schemas.microsoft.com/office/drawing/2014/main" id="{DC31E60C-7B94-6D91-DD58-845F13D637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823" t="35186" r="23530" b="38750"/>
          <a:stretch/>
        </p:blipFill>
        <p:spPr>
          <a:xfrm>
            <a:off x="175415" y="162304"/>
            <a:ext cx="2159537" cy="99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6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13" r:id="rId3"/>
    <p:sldLayoutId id="2147483714" r:id="rId4"/>
    <p:sldLayoutId id="2147483689" r:id="rId5"/>
    <p:sldLayoutId id="2147483712" r:id="rId6"/>
    <p:sldLayoutId id="2147483711" r:id="rId7"/>
    <p:sldLayoutId id="2147483710" r:id="rId8"/>
    <p:sldLayoutId id="2147483705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fi.i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tobotanico.sma.unifi.it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104F2D-5A80-071A-AD03-1429902CB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Titolo della presentazione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DB3CF5-37D5-60AD-4CD9-E4654F1A2C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909573-A532-F2EF-B3A2-B752657A1D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3719AB1-3644-6B6B-B7EF-F1A8EE46F9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654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D4EA38DD-12F7-FB4B-8A7D-28D03E1D2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BC80FAA-9435-E04B-A7B3-D175AA5155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D7916F2-F149-6048-9C0C-A3C1EE95E3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0CD1E0-52F9-E149-A57F-714D455359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8EB8E93C-7698-414F-97DD-BFDA414291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5D5C45F-1F83-9949-83E6-E9AFC97601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FBA6F7-C967-CF4D-AD7D-FC03901314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228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Alcuni schemi di diapositiva…</a:t>
            </a:r>
          </a:p>
        </p:txBody>
      </p:sp>
    </p:spTree>
    <p:extLst>
      <p:ext uri="{BB962C8B-B14F-4D97-AF65-F5344CB8AC3E}">
        <p14:creationId xmlns:p14="http://schemas.microsoft.com/office/powerpoint/2010/main" val="109262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4D7FAB61-73E3-4AC7-D81E-D60AD856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solo testo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4929320-154D-CED2-0608-C6E5AF7F4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Questi sono due esempi di </a:t>
            </a:r>
            <a:r>
              <a:rPr lang="it-IT" b="1" dirty="0"/>
              <a:t>collegamento ipertestuale:</a:t>
            </a:r>
            <a:endParaRPr lang="it-IT" dirty="0"/>
          </a:p>
          <a:p>
            <a:endParaRPr lang="it-IT" dirty="0"/>
          </a:p>
          <a:p>
            <a:r>
              <a:rPr lang="it-IT" dirty="0">
                <a:hlinkClick r:id="rId3" tooltip="Sito web dell'Università degli Studi di Firenze"/>
              </a:rPr>
              <a:t>Sito dell’Università di Firenze</a:t>
            </a:r>
            <a:endParaRPr lang="it-IT" dirty="0"/>
          </a:p>
          <a:p>
            <a:r>
              <a:rPr lang="it-IT" dirty="0">
                <a:hlinkClick r:id="rId4"/>
              </a:rPr>
              <a:t>Orto botanico di Firenze</a:t>
            </a:r>
            <a:endParaRPr lang="it-IT" dirty="0"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87A16C5-CC44-2BFC-D340-25F6ACE01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7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377192-AA9F-8C3F-05A7-BEAE6F1FA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tabella a doppia entrata</a:t>
            </a:r>
          </a:p>
        </p:txBody>
      </p:sp>
      <p:graphicFrame>
        <p:nvGraphicFramePr>
          <p:cNvPr id="11" name="Tabella 11">
            <a:extLst>
              <a:ext uri="{FF2B5EF4-FFF2-40B4-BE49-F238E27FC236}">
                <a16:creationId xmlns:a16="http://schemas.microsoft.com/office/drawing/2014/main" id="{81ADB2A4-ADE5-09A2-2982-218C0B1F758E}"/>
              </a:ext>
            </a:extLst>
          </p:cNvPr>
          <p:cNvGraphicFramePr>
            <a:graphicFrameLocks noGrp="1"/>
          </p:cNvGraphicFramePr>
          <p:nvPr>
            <p:ph type="tbl" sz="quarter" idx="15"/>
            <p:extLst>
              <p:ext uri="{D42A27DB-BD31-4B8C-83A1-F6EECF244321}">
                <p14:modId xmlns:p14="http://schemas.microsoft.com/office/powerpoint/2010/main" val="1594379847"/>
              </p:ext>
            </p:extLst>
          </p:nvPr>
        </p:nvGraphicFramePr>
        <p:xfrm>
          <a:off x="714375" y="2014538"/>
          <a:ext cx="8193320" cy="1414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8664">
                  <a:extLst>
                    <a:ext uri="{9D8B030D-6E8A-4147-A177-3AD203B41FA5}">
                      <a16:colId xmlns:a16="http://schemas.microsoft.com/office/drawing/2014/main" val="2027681112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2832886921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488229091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538969095"/>
                    </a:ext>
                  </a:extLst>
                </a:gridCol>
                <a:gridCol w="1638664">
                  <a:extLst>
                    <a:ext uri="{9D8B030D-6E8A-4147-A177-3AD203B41FA5}">
                      <a16:colId xmlns:a16="http://schemas.microsoft.com/office/drawing/2014/main" val="3072910527"/>
                    </a:ext>
                  </a:extLst>
                </a:gridCol>
              </a:tblGrid>
              <a:tr h="353616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Variabile A/</a:t>
                      </a:r>
                      <a:r>
                        <a:rPr lang="it-IT" sz="1400" dirty="0" err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1</a:t>
                      </a: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61997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X</a:t>
                      </a: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2648347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659199"/>
                  </a:ext>
                </a:extLst>
              </a:tr>
              <a:tr h="353616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Nota 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352070"/>
                  </a:ext>
                </a:extLst>
              </a:tr>
            </a:tbl>
          </a:graphicData>
        </a:graphic>
      </p:graphicFrame>
      <p:sp>
        <p:nvSpPr>
          <p:cNvPr id="5" name="Segnaposto testo 1">
            <a:extLst>
              <a:ext uri="{FF2B5EF4-FFF2-40B4-BE49-F238E27FC236}">
                <a16:creationId xmlns:a16="http://schemas.microsoft.com/office/drawing/2014/main" id="{CF5683DF-17FD-4045-9FE8-4663630F74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600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#parola chiave</a:t>
            </a:r>
          </a:p>
        </p:txBody>
      </p:sp>
    </p:spTree>
    <p:extLst>
      <p:ext uri="{BB962C8B-B14F-4D97-AF65-F5344CB8AC3E}">
        <p14:creationId xmlns:p14="http://schemas.microsoft.com/office/powerpoint/2010/main" val="343279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68C8ABB-19E0-C89D-14D2-582D259E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</a:t>
            </a:r>
          </a:p>
        </p:txBody>
      </p:sp>
      <p:pic>
        <p:nvPicPr>
          <p:cNvPr id="9" name="Segnaposto immagine 8" descr="Ragazze sedute su una panchina dell'Orto botanico di Firenze.">
            <a:extLst>
              <a:ext uri="{FF2B5EF4-FFF2-40B4-BE49-F238E27FC236}">
                <a16:creationId xmlns:a16="http://schemas.microsoft.com/office/drawing/2014/main" id="{057F70BE-9422-571B-494B-207C7504A88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D680B35-DC2A-0BAE-A9A9-5EE0C3BD5C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5263563"/>
            <a:ext cx="5399999" cy="550009"/>
          </a:xfrm>
        </p:spPr>
        <p:txBody>
          <a:bodyPr/>
          <a:lstStyle/>
          <a:p>
            <a:r>
              <a:rPr lang="it-IT" b="0" dirty="0" err="1"/>
              <a:t>UniFi</a:t>
            </a:r>
            <a:r>
              <a:rPr lang="it-IT" b="0" dirty="0"/>
              <a:t>, Orto botanico</a:t>
            </a:r>
            <a:br>
              <a:rPr lang="it-IT" b="0" dirty="0"/>
            </a:br>
            <a:r>
              <a:rPr lang="it-IT" b="0" dirty="0"/>
              <a:t>studentesse dell’Università di Firenze</a:t>
            </a:r>
          </a:p>
        </p:txBody>
      </p:sp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FDB819A1-90AC-42D2-93B4-3103004BA1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691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9E84C63C-0691-B7F1-AFBF-642F1BC5A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 e testo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9393FE4-0404-3AEC-1BDE-990E18D7B9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9" name="Segnaposto immagine 8" descr="Ragazze sedute su una panchina dell'Orto botanico di Firenze.">
            <a:extLst>
              <a:ext uri="{FF2B5EF4-FFF2-40B4-BE49-F238E27FC236}">
                <a16:creationId xmlns:a16="http://schemas.microsoft.com/office/drawing/2014/main" id="{7640757A-F821-5757-49B9-61A7949B3E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60CE8A8C-89B0-6FF5-00CE-86CB751B64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" y="4574951"/>
            <a:ext cx="5399999" cy="575890"/>
          </a:xfrm>
        </p:spPr>
        <p:txBody>
          <a:bodyPr/>
          <a:lstStyle/>
          <a:p>
            <a:r>
              <a:rPr lang="it-IT" dirty="0" err="1"/>
              <a:t>UniFi</a:t>
            </a:r>
            <a:r>
              <a:rPr lang="it-IT" dirty="0"/>
              <a:t>, Orto botanico</a:t>
            </a:r>
            <a:br>
              <a:rPr lang="it-IT" dirty="0"/>
            </a:br>
            <a:r>
              <a:rPr lang="it-IT" dirty="0"/>
              <a:t>studentesse dell’Università di Firenze</a:t>
            </a:r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E0C231F4-2FEA-4299-ACF9-825BFB1E6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859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63CACED3-1AE6-0BC7-3F37-38333DF1A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2 colonne di testo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59E2CED-3AE8-6A60-8064-8CB55948E61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6F630E-EDF3-33DD-4E05-40CA1FD3B7C1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99244B36-C35C-A10F-D1DE-053031AE4F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Argomento 1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90C29D25-E52F-8D49-75DC-DA1272FDB0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it-IT" dirty="0"/>
              <a:t>Argomento 2</a:t>
            </a:r>
          </a:p>
        </p:txBody>
      </p:sp>
      <p:sp>
        <p:nvSpPr>
          <p:cNvPr id="9" name="Segnaposto testo 1">
            <a:extLst>
              <a:ext uri="{FF2B5EF4-FFF2-40B4-BE49-F238E27FC236}">
                <a16:creationId xmlns:a16="http://schemas.microsoft.com/office/drawing/2014/main" id="{E47E11AF-9D57-4AA5-84C1-98C1472D9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8637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D067B78-28B3-739E-5973-324F8929D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3 colonne di testo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9864298-36C8-B0D6-AE56-45CA307648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Argomento 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5808D4-9618-57C1-6D97-D31A60069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0E572130-1A80-7F76-0504-11FD1D522D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it-IT" dirty="0"/>
              <a:t>Argomento B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CC5FF38-8F4B-BFE4-D524-944474E1F508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9EA18B3C-0ABF-9643-A12B-1485504467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it-IT" dirty="0"/>
              <a:t>Argomento C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02EE8DEC-09BF-4666-FAB6-9C9AA04D0EDC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Segnaposto testo 1">
            <a:extLst>
              <a:ext uri="{FF2B5EF4-FFF2-40B4-BE49-F238E27FC236}">
                <a16:creationId xmlns:a16="http://schemas.microsoft.com/office/drawing/2014/main" id="{2F0B6AB4-1DA1-473E-A3C5-84D418CFB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3" y="6579005"/>
            <a:ext cx="7590251" cy="250425"/>
          </a:xfrm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056869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UniFI">
  <a:themeElements>
    <a:clrScheme name="UniFi">
      <a:dk1>
        <a:srgbClr val="000000"/>
      </a:dk1>
      <a:lt1>
        <a:srgbClr val="FEFFFF"/>
      </a:lt1>
      <a:dk2>
        <a:srgbClr val="000000"/>
      </a:dk2>
      <a:lt2>
        <a:srgbClr val="FFFFFF"/>
      </a:lt2>
      <a:accent1>
        <a:srgbClr val="004C7E"/>
      </a:accent1>
      <a:accent2>
        <a:srgbClr val="6D8AAF"/>
      </a:accent2>
      <a:accent3>
        <a:srgbClr val="455C79"/>
      </a:accent3>
      <a:accent4>
        <a:srgbClr val="273583"/>
      </a:accent4>
      <a:accent5>
        <a:srgbClr val="A64040"/>
      </a:accent5>
      <a:accent6>
        <a:srgbClr val="931B17"/>
      </a:accent6>
      <a:hlink>
        <a:srgbClr val="004C7E"/>
      </a:hlink>
      <a:folHlink>
        <a:srgbClr val="840103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" id="{F08F80F9-2B5C-1F48-BD1C-1291D8F9AB84}" vid="{561D39FE-6784-7241-80A2-514BA69D0DD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UniFI</Template>
  <TotalTime>116</TotalTime>
  <Words>97</Words>
  <Application>Microsoft Office PowerPoint</Application>
  <PresentationFormat>Presentazione su schermo (4:3)</PresentationFormat>
  <Paragraphs>29</Paragraphs>
  <Slides>10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Fira Sans</vt:lpstr>
      <vt:lpstr>Verdana</vt:lpstr>
      <vt:lpstr>Template UniFI</vt:lpstr>
      <vt:lpstr>Titolo della presentazione</vt:lpstr>
      <vt:lpstr>Alcuni schemi di diapositiva…</vt:lpstr>
      <vt:lpstr>Slide solo testo</vt:lpstr>
      <vt:lpstr>Slide tabella a doppia entrata</vt:lpstr>
      <vt:lpstr>Slide #parola chiave</vt:lpstr>
      <vt:lpstr>Slide immagine</vt:lpstr>
      <vt:lpstr>Slide immagine e testo</vt:lpstr>
      <vt:lpstr>Slide a 2 colonne di testo</vt:lpstr>
      <vt:lpstr>Slide a 3 colonne di testo</vt:lpstr>
      <vt:lpstr>Conclusione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della presentazione</dc:title>
  <dc:subject/>
  <dc:creator>Diego Brugnoni</dc:creator>
  <cp:keywords/>
  <dc:description/>
  <cp:lastModifiedBy>Diego Brugnoni</cp:lastModifiedBy>
  <cp:revision>18</cp:revision>
  <dcterms:created xsi:type="dcterms:W3CDTF">2023-05-29T14:12:34Z</dcterms:created>
  <dcterms:modified xsi:type="dcterms:W3CDTF">2024-09-10T09:36:33Z</dcterms:modified>
  <cp:category/>
</cp:coreProperties>
</file>