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1" r:id="rId1"/>
  </p:sldMasterIdLst>
  <p:notesMasterIdLst>
    <p:notesMasterId r:id="rId12"/>
  </p:notesMasterIdLst>
  <p:handoutMasterIdLst>
    <p:handoutMasterId r:id="rId13"/>
  </p:handoutMasterIdLst>
  <p:sldIdLst>
    <p:sldId id="277" r:id="rId2"/>
    <p:sldId id="278" r:id="rId3"/>
    <p:sldId id="287" r:id="rId4"/>
    <p:sldId id="281" r:id="rId5"/>
    <p:sldId id="293" r:id="rId6"/>
    <p:sldId id="286" r:id="rId7"/>
    <p:sldId id="285" r:id="rId8"/>
    <p:sldId id="283" r:id="rId9"/>
    <p:sldId id="284" r:id="rId10"/>
    <p:sldId id="262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Università di Firenze" id="{520D3306-1561-5743-87FC-F53F0B38378C}">
          <p14:sldIdLst>
            <p14:sldId id="277"/>
            <p14:sldId id="278"/>
            <p14:sldId id="287"/>
            <p14:sldId id="281"/>
            <p14:sldId id="293"/>
            <p14:sldId id="286"/>
            <p14:sldId id="285"/>
            <p14:sldId id="283"/>
            <p14:sldId id="284"/>
            <p14:sldId id="262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D2A4F"/>
    <a:srgbClr val="132A41"/>
    <a:srgbClr val="004C7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940675A-B579-460E-94D1-54222C63F5D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Stile con tema 1 - Colore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8FD4443E-F989-4FC4-A0C8-D5A2AF1F390B}" styleName="Stile scuro 1 - Colore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940675A-B579-460E-94D1-54222C63F5DA}" styleName="Nessuno stile, griglia tabel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515" autoAdjust="0"/>
    <p:restoredTop sz="97368" autoAdjust="0"/>
  </p:normalViewPr>
  <p:slideViewPr>
    <p:cSldViewPr snapToGrid="0" snapToObjects="1">
      <p:cViewPr varScale="1">
        <p:scale>
          <a:sx n="158" d="100"/>
          <a:sy n="158" d="100"/>
        </p:scale>
        <p:origin x="2356" y="8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>
      <p:cViewPr varScale="1">
        <p:scale>
          <a:sx n="138" d="100"/>
          <a:sy n="138" d="100"/>
        </p:scale>
        <p:origin x="5360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>
            <a:extLst>
              <a:ext uri="{FF2B5EF4-FFF2-40B4-BE49-F238E27FC236}">
                <a16:creationId xmlns:a16="http://schemas.microsoft.com/office/drawing/2014/main" id="{2BE8E263-63B2-8F46-AB13-25ACC3A6156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15DA6859-990C-7C4C-BE71-DABC78436F9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C02513-12D4-7C45-A4B1-0A7A90C954B8}" type="datetimeFigureOut">
              <a:rPr lang="it-IT" smtClean="0"/>
              <a:t>12/01/2026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41D1BC25-3502-BF49-B8D6-A38595555EC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4D873EA4-7348-0245-AA8D-B2CBA2DCABF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38D0A8-37A5-BE4D-90A6-FB32B9A6CB0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0956944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0D7045-9255-E947-B6AE-7BFBA280817C}" type="datetimeFigureOut">
              <a:rPr lang="it-IT" smtClean="0"/>
              <a:t>12/01/2026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it-IT"/>
              <a:t>Modifica gli stili del testo dello schema
Secondo livello
Terzo livello
Quarto livello
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E7D7B2-511C-5746-97D1-507EEDB3885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121569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9E7D7B2-511C-5746-97D1-507EEDB38854}" type="slidenum">
              <a:rPr lang="it-IT" smtClean="0"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43572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9E7D7B2-511C-5746-97D1-507EEDB38854}" type="slidenum">
              <a:rPr lang="it-IT" smtClean="0"/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989388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9E7D7B2-511C-5746-97D1-507EEDB38854}" type="slidenum">
              <a:rPr lang="it-IT" smtClean="0"/>
              <a:t>10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566201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pertin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>
            <a:extLst>
              <a:ext uri="{FF2B5EF4-FFF2-40B4-BE49-F238E27FC236}">
                <a16:creationId xmlns:a16="http://schemas.microsoft.com/office/drawing/2014/main" id="{FFE5A08F-DEC0-CE1D-72EE-478401B6064F}"/>
              </a:ext>
            </a:extLst>
          </p:cNvPr>
          <p:cNvSpPr>
            <a:spLocks/>
          </p:cNvSpPr>
          <p:nvPr userDrawn="1"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rgbClr val="1D2A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8" name="Titolo 17">
            <a:extLst>
              <a:ext uri="{FF2B5EF4-FFF2-40B4-BE49-F238E27FC236}">
                <a16:creationId xmlns:a16="http://schemas.microsoft.com/office/drawing/2014/main" id="{CEFB5359-D527-5386-8780-AEC4E614ACF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57300" y="1900340"/>
            <a:ext cx="7043738" cy="1257198"/>
          </a:xfrm>
          <a:prstGeom prst="rect">
            <a:avLst/>
          </a:prstGeom>
        </p:spPr>
        <p:txBody>
          <a:bodyPr/>
          <a:lstStyle>
            <a:lvl1pPr>
              <a:defRPr sz="350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it-IT" dirty="0"/>
              <a:t>Titolo della presentazione</a:t>
            </a:r>
          </a:p>
        </p:txBody>
      </p:sp>
      <p:sp>
        <p:nvSpPr>
          <p:cNvPr id="20" name="Segnaposto testo 19">
            <a:extLst>
              <a:ext uri="{FF2B5EF4-FFF2-40B4-BE49-F238E27FC236}">
                <a16:creationId xmlns:a16="http://schemas.microsoft.com/office/drawing/2014/main" id="{9E75C62D-ED0C-5FA1-3F80-6577C3AA3E1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257300" y="3221829"/>
            <a:ext cx="7043738" cy="9715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5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30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 sz="30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30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 sz="30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it-IT" dirty="0"/>
              <a:t>Sottotitolo (eventuale)</a:t>
            </a:r>
          </a:p>
        </p:txBody>
      </p:sp>
      <p:sp>
        <p:nvSpPr>
          <p:cNvPr id="21" name="Rettangolo 20">
            <a:extLst>
              <a:ext uri="{FF2B5EF4-FFF2-40B4-BE49-F238E27FC236}">
                <a16:creationId xmlns:a16="http://schemas.microsoft.com/office/drawing/2014/main" id="{455A2BEB-DFB3-565B-A85A-A341E3D26F31}"/>
              </a:ext>
            </a:extLst>
          </p:cNvPr>
          <p:cNvSpPr>
            <a:spLocks/>
          </p:cNvSpPr>
          <p:nvPr userDrawn="1"/>
        </p:nvSpPr>
        <p:spPr>
          <a:xfrm>
            <a:off x="0" y="5493543"/>
            <a:ext cx="5379244" cy="3571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3" name="Segnaposto testo 22">
            <a:extLst>
              <a:ext uri="{FF2B5EF4-FFF2-40B4-BE49-F238E27FC236}">
                <a16:creationId xmlns:a16="http://schemas.microsoft.com/office/drawing/2014/main" id="{B488F2FC-ABE9-997E-599F-90E276F178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200945" y="5493544"/>
            <a:ext cx="4178299" cy="357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1">
                <a:solidFill>
                  <a:srgbClr val="004C7E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>
                <a:solidFill>
                  <a:srgbClr val="004C7E"/>
                </a:solidFill>
              </a:defRPr>
            </a:lvl2pPr>
            <a:lvl3pPr>
              <a:defRPr>
                <a:solidFill>
                  <a:srgbClr val="004C7E"/>
                </a:solidFill>
              </a:defRPr>
            </a:lvl3pPr>
            <a:lvl4pPr>
              <a:defRPr>
                <a:solidFill>
                  <a:srgbClr val="004C7E"/>
                </a:solidFill>
              </a:defRPr>
            </a:lvl4pPr>
            <a:lvl5pPr>
              <a:defRPr>
                <a:solidFill>
                  <a:srgbClr val="004C7E"/>
                </a:solidFill>
              </a:defRPr>
            </a:lvl5pPr>
          </a:lstStyle>
          <a:p>
            <a:pPr lvl="0"/>
            <a:r>
              <a:rPr lang="it-IT" dirty="0"/>
              <a:t>Relatore: Verdana 20pt</a:t>
            </a:r>
          </a:p>
        </p:txBody>
      </p:sp>
      <p:sp>
        <p:nvSpPr>
          <p:cNvPr id="24" name="Segnaposto testo 22">
            <a:extLst>
              <a:ext uri="{FF2B5EF4-FFF2-40B4-BE49-F238E27FC236}">
                <a16:creationId xmlns:a16="http://schemas.microsoft.com/office/drawing/2014/main" id="{7E661FC8-9ABE-E7BC-00A3-B4CEDC95659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200944" y="5850730"/>
            <a:ext cx="4178299" cy="357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>
                <a:solidFill>
                  <a:srgbClr val="004C7E"/>
                </a:solidFill>
              </a:defRPr>
            </a:lvl2pPr>
            <a:lvl3pPr>
              <a:defRPr>
                <a:solidFill>
                  <a:srgbClr val="004C7E"/>
                </a:solidFill>
              </a:defRPr>
            </a:lvl3pPr>
            <a:lvl4pPr>
              <a:defRPr>
                <a:solidFill>
                  <a:srgbClr val="004C7E"/>
                </a:solidFill>
              </a:defRPr>
            </a:lvl4pPr>
            <a:lvl5pPr>
              <a:defRPr>
                <a:solidFill>
                  <a:srgbClr val="004C7E"/>
                </a:solidFill>
              </a:defRPr>
            </a:lvl5pPr>
          </a:lstStyle>
          <a:p>
            <a:pPr lvl="0"/>
            <a:r>
              <a:rPr lang="it-IT" dirty="0"/>
              <a:t>Ruolo relatore: Verdana 14pt</a:t>
            </a:r>
          </a:p>
        </p:txBody>
      </p:sp>
      <p:pic>
        <p:nvPicPr>
          <p:cNvPr id="6" name="Immagine 5" descr="Immagine che contiene disegno, simbolo, Elementi grafici, schizzo&#10;&#10;Descrizione generata automaticamente">
            <a:extLst>
              <a:ext uri="{FF2B5EF4-FFF2-40B4-BE49-F238E27FC236}">
                <a16:creationId xmlns:a16="http://schemas.microsoft.com/office/drawing/2014/main" id="{60443672-1B35-4A78-A71F-7774DD1B8D2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10000"/>
          </a:blip>
          <a:stretch>
            <a:fillRect/>
          </a:stretch>
        </p:blipFill>
        <p:spPr>
          <a:xfrm>
            <a:off x="3631721" y="1171255"/>
            <a:ext cx="5512280" cy="5686745"/>
          </a:xfrm>
          <a:prstGeom prst="rect">
            <a:avLst/>
          </a:prstGeom>
        </p:spPr>
      </p:pic>
      <p:pic>
        <p:nvPicPr>
          <p:cNvPr id="11" name="Immagine 10">
            <a:extLst>
              <a:ext uri="{FF2B5EF4-FFF2-40B4-BE49-F238E27FC236}">
                <a16:creationId xmlns:a16="http://schemas.microsoft.com/office/drawing/2014/main" id="{C1408BBD-532A-4635-8BD0-4EE7A553540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7383780" y="148098"/>
            <a:ext cx="1587500" cy="1075403"/>
          </a:xfrm>
          <a:prstGeom prst="rect">
            <a:avLst/>
          </a:prstGeom>
          <a:noFill/>
        </p:spPr>
      </p:pic>
      <p:pic>
        <p:nvPicPr>
          <p:cNvPr id="4" name="Immagine 3" descr="Immagine che contiene testo, Carattere, simbolo, Elementi grafici&#10;&#10;Il contenuto generato dall'IA potrebbe non essere corretto.">
            <a:extLst>
              <a:ext uri="{FF2B5EF4-FFF2-40B4-BE49-F238E27FC236}">
                <a16:creationId xmlns:a16="http://schemas.microsoft.com/office/drawing/2014/main" id="{8240CFFC-0E7F-4D88-068D-09DA7979A33A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21443" y="185175"/>
            <a:ext cx="2905140" cy="11500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62951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nterna_solo tes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Dati generali relazione">
            <a:extLst>
              <a:ext uri="{FF2B5EF4-FFF2-40B4-BE49-F238E27FC236}">
                <a16:creationId xmlns:a16="http://schemas.microsoft.com/office/drawing/2014/main" id="{37D8B424-C818-4FA2-9F43-383AC97ADC6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46583" y="6579005"/>
            <a:ext cx="7590251" cy="250425"/>
          </a:xfrm>
          <a:prstGeom prst="rect">
            <a:avLst/>
          </a:prstGeom>
        </p:spPr>
        <p:txBody>
          <a:bodyPr/>
          <a:lstStyle>
            <a:lvl1pPr>
              <a:buNone/>
              <a:defRPr sz="1100" b="0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750"/>
            </a:lvl2pPr>
            <a:lvl3pPr>
              <a:defRPr sz="750"/>
            </a:lvl3pPr>
            <a:lvl4pPr>
              <a:defRPr sz="750"/>
            </a:lvl4pPr>
            <a:lvl5pPr>
              <a:defRPr sz="750"/>
            </a:lvl5pPr>
          </a:lstStyle>
          <a:p>
            <a:pPr lvl="0"/>
            <a:r>
              <a:rPr lang="it-IT" dirty="0"/>
              <a:t>Titolo _ Relatore (Verdana 11pt)</a:t>
            </a:r>
          </a:p>
        </p:txBody>
      </p:sp>
      <p:sp>
        <p:nvSpPr>
          <p:cNvPr id="7" name="Numero slide">
            <a:extLst>
              <a:ext uri="{FF2B5EF4-FFF2-40B4-BE49-F238E27FC236}">
                <a16:creationId xmlns:a16="http://schemas.microsoft.com/office/drawing/2014/main" id="{FA9D60FB-E0F4-46D2-B15D-4CAD34B259A1}"/>
              </a:ext>
            </a:extLst>
          </p:cNvPr>
          <p:cNvSpPr txBox="1"/>
          <p:nvPr userDrawn="1"/>
        </p:nvSpPr>
        <p:spPr>
          <a:xfrm>
            <a:off x="7799253" y="6604028"/>
            <a:ext cx="1019070" cy="21929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fld id="{5ED436A0-D5FC-479D-9D1C-A714A6CDB9F8}" type="slidenum">
              <a:rPr lang="it-IT" sz="825" b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r"/>
              <a:t>‹N›</a:t>
            </a:fld>
            <a:endParaRPr lang="it-IT" sz="825" b="1" dirty="0" err="1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Testo diapositiva">
            <a:extLst>
              <a:ext uri="{FF2B5EF4-FFF2-40B4-BE49-F238E27FC236}">
                <a16:creationId xmlns:a16="http://schemas.microsoft.com/office/drawing/2014/main" id="{344E0AE5-EDEF-46FF-879E-9278F8E8B08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14375" y="1814983"/>
            <a:ext cx="8103948" cy="4470050"/>
          </a:xfrm>
          <a:prstGeom prst="rect">
            <a:avLst/>
          </a:prstGeom>
        </p:spPr>
        <p:txBody>
          <a:bodyPr/>
          <a:lstStyle>
            <a:lvl1pPr marL="5954" indent="0">
              <a:lnSpc>
                <a:spcPct val="150000"/>
              </a:lnSpc>
              <a:buFont typeface="Courier New" panose="02070309020205020404" pitchFamily="49" charset="0"/>
              <a:buNone/>
              <a:tabLst/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buFont typeface="Courier New" panose="02070309020205020404" pitchFamily="49" charset="0"/>
              <a:buChar char="o"/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buFont typeface="Courier New" panose="02070309020205020404" pitchFamily="49" charset="0"/>
              <a:buChar char="o"/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buFont typeface="Courier New" panose="02070309020205020404" pitchFamily="49" charset="0"/>
              <a:buChar char="o"/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buFont typeface="Courier New" panose="02070309020205020404" pitchFamily="49" charset="0"/>
              <a:buChar char="o"/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</a:p>
        </p:txBody>
      </p:sp>
      <p:sp>
        <p:nvSpPr>
          <p:cNvPr id="9" name="Titolo diapositiva">
            <a:extLst>
              <a:ext uri="{FF2B5EF4-FFF2-40B4-BE49-F238E27FC236}">
                <a16:creationId xmlns:a16="http://schemas.microsoft.com/office/drawing/2014/main" id="{B1A728D7-4BF7-BE41-A0AF-2F9CA93A2C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4375" y="950910"/>
            <a:ext cx="8103948" cy="854592"/>
          </a:xfrm>
          <a:prstGeom prst="rect">
            <a:avLst/>
          </a:prstGeom>
        </p:spPr>
        <p:txBody>
          <a:bodyPr/>
          <a:lstStyle>
            <a:lvl1pPr>
              <a:lnSpc>
                <a:spcPct val="120000"/>
              </a:lnSpc>
              <a:defRPr sz="24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it-IT"/>
              <a:t>Fare clic per modificare lo stile del titolo dello schema</a:t>
            </a:r>
            <a:endParaRPr lang="it-IT" dirty="0"/>
          </a:p>
        </p:txBody>
      </p:sp>
      <p:pic>
        <p:nvPicPr>
          <p:cNvPr id="3" name="Immagine 2" descr="HR Excellence in Research">
            <a:extLst>
              <a:ext uri="{FF2B5EF4-FFF2-40B4-BE49-F238E27FC236}">
                <a16:creationId xmlns:a16="http://schemas.microsoft.com/office/drawing/2014/main" id="{4A39B26B-0C58-BC06-0F13-E380DB2E55D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04136" y="211378"/>
            <a:ext cx="1052990" cy="712272"/>
          </a:xfrm>
          <a:prstGeom prst="rect">
            <a:avLst/>
          </a:prstGeom>
        </p:spPr>
      </p:pic>
      <p:cxnSp>
        <p:nvCxnSpPr>
          <p:cNvPr id="4" name="Connettore diritto 3">
            <a:extLst>
              <a:ext uri="{FF2B5EF4-FFF2-40B4-BE49-F238E27FC236}">
                <a16:creationId xmlns:a16="http://schemas.microsoft.com/office/drawing/2014/main" id="{38B05967-54FC-4BBF-93B4-BFF93AA949C2}"/>
              </a:ext>
            </a:extLst>
          </p:cNvPr>
          <p:cNvCxnSpPr>
            <a:cxnSpLocks/>
          </p:cNvCxnSpPr>
          <p:nvPr userDrawn="1"/>
        </p:nvCxnSpPr>
        <p:spPr>
          <a:xfrm>
            <a:off x="0" y="6569524"/>
            <a:ext cx="9144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Immagine 4" descr="Immagine che contiene Carattere, simbolo, design, tipografia&#10;&#10;Il contenuto generato dall'IA potrebbe non essere corretto.">
            <a:extLst>
              <a:ext uri="{FF2B5EF4-FFF2-40B4-BE49-F238E27FC236}">
                <a16:creationId xmlns:a16="http://schemas.microsoft.com/office/drawing/2014/main" id="{165ED60E-60EE-F564-20C1-0A77CE0925D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90903" y="199257"/>
            <a:ext cx="1295576" cy="513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4692897"/>
      </p:ext>
    </p:extLst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erna_2 colon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olo diapositiva">
            <a:extLst>
              <a:ext uri="{FF2B5EF4-FFF2-40B4-BE49-F238E27FC236}">
                <a16:creationId xmlns:a16="http://schemas.microsoft.com/office/drawing/2014/main" id="{B1A728D7-4BF7-BE41-A0AF-2F9CA93A2C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4375" y="950910"/>
            <a:ext cx="8103948" cy="854592"/>
          </a:xfrm>
          <a:prstGeom prst="rect">
            <a:avLst/>
          </a:prstGeom>
        </p:spPr>
        <p:txBody>
          <a:bodyPr/>
          <a:lstStyle>
            <a:lvl1pPr>
              <a:lnSpc>
                <a:spcPct val="120000"/>
              </a:lnSpc>
              <a:defRPr sz="24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it-IT"/>
              <a:t>Fare clic per modificare lo stile del titolo dello schema</a:t>
            </a:r>
            <a:endParaRPr lang="it-IT" dirty="0"/>
          </a:p>
        </p:txBody>
      </p:sp>
      <p:sp>
        <p:nvSpPr>
          <p:cNvPr id="3" name="Segnaposto testo 3">
            <a:extLst>
              <a:ext uri="{FF2B5EF4-FFF2-40B4-BE49-F238E27FC236}">
                <a16:creationId xmlns:a16="http://schemas.microsoft.com/office/drawing/2014/main" id="{A03C3FC7-52E7-0B64-0466-9A4D86FEEC4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14374" y="2511380"/>
            <a:ext cx="3709185" cy="3963111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Font typeface="Fira Sans" panose="020B0503050000020004" pitchFamily="34" charset="0"/>
              <a:buNone/>
              <a:defRPr sz="1400" b="0" i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514325" marR="0" indent="-171442" algn="l" defTabSz="685766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35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 marL="814348" marR="0" indent="-171442" algn="l" defTabSz="685766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 marL="1200090" marR="0" indent="-171442" algn="l" defTabSz="685766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750"/>
            </a:lvl4pPr>
            <a:lvl5pPr marL="1371532" indent="0">
              <a:buNone/>
              <a:defRPr sz="750"/>
            </a:lvl5pPr>
            <a:lvl6pPr marL="1714415" indent="0">
              <a:buNone/>
              <a:defRPr sz="750"/>
            </a:lvl6pPr>
            <a:lvl7pPr marL="2057297" indent="0">
              <a:buNone/>
              <a:defRPr sz="750"/>
            </a:lvl7pPr>
            <a:lvl8pPr marL="2400180" indent="0">
              <a:buNone/>
              <a:defRPr sz="750"/>
            </a:lvl8pPr>
            <a:lvl9pPr marL="2743064" indent="0">
              <a:buNone/>
              <a:defRPr sz="75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5EE734E8-6B2F-5CA9-7C12-F5EEF8E73A24}"/>
              </a:ext>
            </a:extLst>
          </p:cNvPr>
          <p:cNvSpPr>
            <a:spLocks noGrp="1"/>
          </p:cNvSpPr>
          <p:nvPr>
            <p:ph type="body" sz="half" idx="10"/>
          </p:nvPr>
        </p:nvSpPr>
        <p:spPr>
          <a:xfrm>
            <a:off x="4720441" y="2511380"/>
            <a:ext cx="3793718" cy="3963111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Font typeface="Fira Sans" panose="020B0503050000020004" pitchFamily="34" charset="0"/>
              <a:buNone/>
              <a:defRPr sz="1400" b="0" i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514325" marR="0" indent="-171442" algn="l" defTabSz="685766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35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 marL="814348" marR="0" indent="-171442" algn="l" defTabSz="685766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 marL="1200090" marR="0" indent="-171442" algn="l" defTabSz="685766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750"/>
            </a:lvl4pPr>
            <a:lvl5pPr marL="1371532" indent="0">
              <a:buNone/>
              <a:defRPr sz="750"/>
            </a:lvl5pPr>
            <a:lvl6pPr marL="1714415" indent="0">
              <a:buNone/>
              <a:defRPr sz="750"/>
            </a:lvl6pPr>
            <a:lvl7pPr marL="2057297" indent="0">
              <a:buNone/>
              <a:defRPr sz="750"/>
            </a:lvl7pPr>
            <a:lvl8pPr marL="2400180" indent="0">
              <a:buNone/>
              <a:defRPr sz="750"/>
            </a:lvl8pPr>
            <a:lvl9pPr marL="2743064" indent="0">
              <a:buNone/>
              <a:defRPr sz="75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Text Placeholder 7">
            <a:extLst>
              <a:ext uri="{FF2B5EF4-FFF2-40B4-BE49-F238E27FC236}">
                <a16:creationId xmlns:a16="http://schemas.microsoft.com/office/drawing/2014/main" id="{3DA5E618-8EB1-99FD-D361-0B4F428A098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13183" y="1912272"/>
            <a:ext cx="3709186" cy="53459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500" b="1">
                <a:solidFill>
                  <a:srgbClr val="72727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GB" dirty="0"/>
              <a:t>Fare </a:t>
            </a:r>
            <a:r>
              <a:rPr lang="en-GB" dirty="0" err="1"/>
              <a:t>clic</a:t>
            </a:r>
            <a:r>
              <a:rPr lang="en-GB" dirty="0"/>
              <a:t> per </a:t>
            </a:r>
            <a:r>
              <a:rPr lang="en-GB" dirty="0" err="1"/>
              <a:t>modificare</a:t>
            </a:r>
            <a:r>
              <a:rPr lang="en-GB" dirty="0"/>
              <a:t> </a:t>
            </a:r>
            <a:r>
              <a:rPr lang="en-GB" dirty="0" err="1"/>
              <a:t>il</a:t>
            </a:r>
            <a:r>
              <a:rPr lang="en-GB" dirty="0"/>
              <a:t> </a:t>
            </a:r>
            <a:r>
              <a:rPr lang="en-GB" dirty="0" err="1"/>
              <a:t>sottotitolo</a:t>
            </a:r>
            <a:endParaRPr lang="en-GB" dirty="0"/>
          </a:p>
        </p:txBody>
      </p:sp>
      <p:sp>
        <p:nvSpPr>
          <p:cNvPr id="13" name="Text Placeholder 7">
            <a:extLst>
              <a:ext uri="{FF2B5EF4-FFF2-40B4-BE49-F238E27FC236}">
                <a16:creationId xmlns:a16="http://schemas.microsoft.com/office/drawing/2014/main" id="{4C78880C-913E-07A8-29B6-CAB7F051E848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720441" y="1912271"/>
            <a:ext cx="3793718" cy="53459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500" b="1">
                <a:solidFill>
                  <a:srgbClr val="72727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GB" dirty="0"/>
              <a:t>Fare </a:t>
            </a:r>
            <a:r>
              <a:rPr lang="en-GB" dirty="0" err="1"/>
              <a:t>clic</a:t>
            </a:r>
            <a:r>
              <a:rPr lang="en-GB" dirty="0"/>
              <a:t> per </a:t>
            </a:r>
            <a:r>
              <a:rPr lang="en-GB" dirty="0" err="1"/>
              <a:t>modificare</a:t>
            </a:r>
            <a:r>
              <a:rPr lang="en-GB" dirty="0"/>
              <a:t> il </a:t>
            </a:r>
            <a:r>
              <a:rPr lang="en-GB" dirty="0" err="1"/>
              <a:t>sottotitolo</a:t>
            </a:r>
            <a:endParaRPr lang="en-GB" dirty="0"/>
          </a:p>
        </p:txBody>
      </p:sp>
      <p:cxnSp>
        <p:nvCxnSpPr>
          <p:cNvPr id="14" name="Connettore 1 13">
            <a:extLst>
              <a:ext uri="{FF2B5EF4-FFF2-40B4-BE49-F238E27FC236}">
                <a16:creationId xmlns:a16="http://schemas.microsoft.com/office/drawing/2014/main" id="{61C55D50-96D1-3DF8-B2CB-257532B42D44}"/>
              </a:ext>
            </a:extLst>
          </p:cNvPr>
          <p:cNvCxnSpPr>
            <a:cxnSpLocks/>
          </p:cNvCxnSpPr>
          <p:nvPr userDrawn="1"/>
        </p:nvCxnSpPr>
        <p:spPr>
          <a:xfrm>
            <a:off x="4572000" y="2505697"/>
            <a:ext cx="0" cy="3967315"/>
          </a:xfrm>
          <a:prstGeom prst="line">
            <a:avLst/>
          </a:prstGeom>
          <a:ln w="12700">
            <a:solidFill>
              <a:srgbClr val="004C7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Immagine 9" descr="HR Excellence in Research">
            <a:extLst>
              <a:ext uri="{FF2B5EF4-FFF2-40B4-BE49-F238E27FC236}">
                <a16:creationId xmlns:a16="http://schemas.microsoft.com/office/drawing/2014/main" id="{F6AD6A4A-21C9-8060-06AC-7D1D4B9E0B8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04136" y="211378"/>
            <a:ext cx="1052990" cy="712272"/>
          </a:xfrm>
          <a:prstGeom prst="rect">
            <a:avLst/>
          </a:prstGeom>
        </p:spPr>
      </p:pic>
      <p:sp>
        <p:nvSpPr>
          <p:cNvPr id="15" name="Dati generali relazione">
            <a:extLst>
              <a:ext uri="{FF2B5EF4-FFF2-40B4-BE49-F238E27FC236}">
                <a16:creationId xmlns:a16="http://schemas.microsoft.com/office/drawing/2014/main" id="{C71A4D64-87C5-4281-952E-6DC3AFE6ACD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46583" y="6579005"/>
            <a:ext cx="7590251" cy="250425"/>
          </a:xfrm>
          <a:prstGeom prst="rect">
            <a:avLst/>
          </a:prstGeom>
        </p:spPr>
        <p:txBody>
          <a:bodyPr/>
          <a:lstStyle>
            <a:lvl1pPr>
              <a:buNone/>
              <a:defRPr sz="1100" b="0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750"/>
            </a:lvl2pPr>
            <a:lvl3pPr>
              <a:defRPr sz="750"/>
            </a:lvl3pPr>
            <a:lvl4pPr>
              <a:defRPr sz="750"/>
            </a:lvl4pPr>
            <a:lvl5pPr>
              <a:defRPr sz="750"/>
            </a:lvl5pPr>
          </a:lstStyle>
          <a:p>
            <a:pPr lvl="0"/>
            <a:r>
              <a:rPr lang="it-IT" dirty="0"/>
              <a:t>Titolo _ Relatore (Verdana 11pt)</a:t>
            </a:r>
          </a:p>
        </p:txBody>
      </p:sp>
      <p:cxnSp>
        <p:nvCxnSpPr>
          <p:cNvPr id="18" name="Connettore diritto 17">
            <a:extLst>
              <a:ext uri="{FF2B5EF4-FFF2-40B4-BE49-F238E27FC236}">
                <a16:creationId xmlns:a16="http://schemas.microsoft.com/office/drawing/2014/main" id="{32B1548C-6712-4504-8A0A-21298003EDF3}"/>
              </a:ext>
            </a:extLst>
          </p:cNvPr>
          <p:cNvCxnSpPr>
            <a:cxnSpLocks/>
          </p:cNvCxnSpPr>
          <p:nvPr userDrawn="1"/>
        </p:nvCxnSpPr>
        <p:spPr>
          <a:xfrm>
            <a:off x="0" y="6569524"/>
            <a:ext cx="9144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Numero slide">
            <a:extLst>
              <a:ext uri="{FF2B5EF4-FFF2-40B4-BE49-F238E27FC236}">
                <a16:creationId xmlns:a16="http://schemas.microsoft.com/office/drawing/2014/main" id="{3D587E30-5B14-4CE5-A333-9F7F4E0D688C}"/>
              </a:ext>
            </a:extLst>
          </p:cNvPr>
          <p:cNvSpPr txBox="1"/>
          <p:nvPr userDrawn="1"/>
        </p:nvSpPr>
        <p:spPr>
          <a:xfrm>
            <a:off x="7799253" y="6604028"/>
            <a:ext cx="1019070" cy="21929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fld id="{5ED436A0-D5FC-479D-9D1C-A714A6CDB9F8}" type="slidenum">
              <a:rPr lang="it-IT" sz="825" b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r"/>
              <a:t>‹N›</a:t>
            </a:fld>
            <a:endParaRPr lang="it-IT" sz="825" b="1" dirty="0" err="1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7" name="Immagine 6" descr="Immagine che contiene Carattere, simbolo, design, tipografia&#10;&#10;Il contenuto generato dall'IA potrebbe non essere corretto.">
            <a:extLst>
              <a:ext uri="{FF2B5EF4-FFF2-40B4-BE49-F238E27FC236}">
                <a16:creationId xmlns:a16="http://schemas.microsoft.com/office/drawing/2014/main" id="{E7BED9BE-9BA6-68FA-9F74-EF8371F8712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90903" y="199257"/>
            <a:ext cx="1295576" cy="513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2135904"/>
      </p:ext>
    </p:extLst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erna_3 colon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olo diapositiva">
            <a:extLst>
              <a:ext uri="{FF2B5EF4-FFF2-40B4-BE49-F238E27FC236}">
                <a16:creationId xmlns:a16="http://schemas.microsoft.com/office/drawing/2014/main" id="{B1A728D7-4BF7-BE41-A0AF-2F9CA93A2C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4375" y="950910"/>
            <a:ext cx="8103948" cy="854592"/>
          </a:xfrm>
          <a:prstGeom prst="rect">
            <a:avLst/>
          </a:prstGeom>
        </p:spPr>
        <p:txBody>
          <a:bodyPr/>
          <a:lstStyle>
            <a:lvl1pPr>
              <a:lnSpc>
                <a:spcPct val="120000"/>
              </a:lnSpc>
              <a:defRPr sz="24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it-IT"/>
              <a:t>Fare clic per modificare lo stile del titolo dello schema</a:t>
            </a:r>
            <a:endParaRPr lang="it-IT" dirty="0"/>
          </a:p>
        </p:txBody>
      </p:sp>
      <p:sp>
        <p:nvSpPr>
          <p:cNvPr id="8" name="Segnaposto testo 3">
            <a:extLst>
              <a:ext uri="{FF2B5EF4-FFF2-40B4-BE49-F238E27FC236}">
                <a16:creationId xmlns:a16="http://schemas.microsoft.com/office/drawing/2014/main" id="{F6060C99-BB9A-56FB-FBD1-E12CD2223E1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14375" y="2782844"/>
            <a:ext cx="2242583" cy="3665587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Font typeface="Fira Sans" panose="020B0503050000020004" pitchFamily="34" charset="0"/>
              <a:buNone/>
              <a:defRPr sz="1400" b="0" i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514325" marR="0" indent="-171442" algn="l" defTabSz="685766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 marL="814348" marR="0" indent="-171442" algn="l" defTabSz="685766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 marL="1200090" marR="0" indent="-171442" algn="l" defTabSz="685766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750"/>
            </a:lvl4pPr>
            <a:lvl5pPr marL="1371532" indent="0">
              <a:buNone/>
              <a:defRPr sz="750"/>
            </a:lvl5pPr>
            <a:lvl6pPr marL="1714415" indent="0">
              <a:buNone/>
              <a:defRPr sz="750"/>
            </a:lvl6pPr>
            <a:lvl7pPr marL="2057297" indent="0">
              <a:buNone/>
              <a:defRPr sz="750"/>
            </a:lvl7pPr>
            <a:lvl8pPr marL="2400180" indent="0">
              <a:buNone/>
              <a:defRPr sz="750"/>
            </a:lvl8pPr>
            <a:lvl9pPr marL="2743064" indent="0">
              <a:buNone/>
              <a:defRPr sz="75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15" name="Segnaposto testo 3">
            <a:extLst>
              <a:ext uri="{FF2B5EF4-FFF2-40B4-BE49-F238E27FC236}">
                <a16:creationId xmlns:a16="http://schemas.microsoft.com/office/drawing/2014/main" id="{47F5891E-A2F5-43A0-4C8F-2D503F0B50C9}"/>
              </a:ext>
            </a:extLst>
          </p:cNvPr>
          <p:cNvSpPr>
            <a:spLocks noGrp="1"/>
          </p:cNvSpPr>
          <p:nvPr>
            <p:ph type="body" sz="half" idx="10"/>
          </p:nvPr>
        </p:nvSpPr>
        <p:spPr>
          <a:xfrm>
            <a:off x="3408443" y="2782844"/>
            <a:ext cx="2327115" cy="3665587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Font typeface="Fira Sans" panose="020B0503050000020004" pitchFamily="34" charset="0"/>
              <a:buNone/>
              <a:defRPr sz="1400" b="0" i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514325" marR="0" indent="-171442" algn="l" defTabSz="685766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 marL="814348" marR="0" indent="-171442" algn="l" defTabSz="685766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 marL="1200090" marR="0" indent="-171442" algn="l" defTabSz="685766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750"/>
            </a:lvl4pPr>
            <a:lvl5pPr marL="1371532" indent="0">
              <a:buNone/>
              <a:defRPr sz="750"/>
            </a:lvl5pPr>
            <a:lvl6pPr marL="1714415" indent="0">
              <a:buNone/>
              <a:defRPr sz="750"/>
            </a:lvl6pPr>
            <a:lvl7pPr marL="2057297" indent="0">
              <a:buNone/>
              <a:defRPr sz="750"/>
            </a:lvl7pPr>
            <a:lvl8pPr marL="2400180" indent="0">
              <a:buNone/>
              <a:defRPr sz="750"/>
            </a:lvl8pPr>
            <a:lvl9pPr marL="2743064" indent="0">
              <a:buNone/>
              <a:defRPr sz="75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16" name="Segnaposto testo 3">
            <a:extLst>
              <a:ext uri="{FF2B5EF4-FFF2-40B4-BE49-F238E27FC236}">
                <a16:creationId xmlns:a16="http://schemas.microsoft.com/office/drawing/2014/main" id="{C47FF0D6-2987-AA15-17F5-B7B4C5BF0AE7}"/>
              </a:ext>
            </a:extLst>
          </p:cNvPr>
          <p:cNvSpPr>
            <a:spLocks noGrp="1"/>
          </p:cNvSpPr>
          <p:nvPr>
            <p:ph type="body" sz="half" idx="11"/>
          </p:nvPr>
        </p:nvSpPr>
        <p:spPr>
          <a:xfrm>
            <a:off x="6187046" y="2782844"/>
            <a:ext cx="2327115" cy="3665587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Font typeface="Fira Sans" panose="020B0503050000020004" pitchFamily="34" charset="0"/>
              <a:buNone/>
              <a:defRPr sz="1400" b="0" i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514325" marR="0" indent="-171442" algn="l" defTabSz="685766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 marL="814348" marR="0" indent="-171442" algn="l" defTabSz="685766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 marL="1200090" marR="0" indent="-171442" algn="l" defTabSz="685766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750"/>
            </a:lvl4pPr>
            <a:lvl5pPr marL="1371532" indent="0">
              <a:buNone/>
              <a:defRPr sz="750"/>
            </a:lvl5pPr>
            <a:lvl6pPr marL="1714415" indent="0">
              <a:buNone/>
              <a:defRPr sz="750"/>
            </a:lvl6pPr>
            <a:lvl7pPr marL="2057297" indent="0">
              <a:buNone/>
              <a:defRPr sz="750"/>
            </a:lvl7pPr>
            <a:lvl8pPr marL="2400180" indent="0">
              <a:buNone/>
              <a:defRPr sz="750"/>
            </a:lvl8pPr>
            <a:lvl9pPr marL="2743064" indent="0">
              <a:buNone/>
              <a:defRPr sz="75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17" name="Text Placeholder 7">
            <a:extLst>
              <a:ext uri="{FF2B5EF4-FFF2-40B4-BE49-F238E27FC236}">
                <a16:creationId xmlns:a16="http://schemas.microsoft.com/office/drawing/2014/main" id="{D2AA653E-37D8-375F-23C9-B814B6E0A84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13184" y="1908773"/>
            <a:ext cx="2242583" cy="7620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500" b="1">
                <a:solidFill>
                  <a:srgbClr val="72727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GB" dirty="0"/>
              <a:t>Fare </a:t>
            </a:r>
            <a:r>
              <a:rPr lang="en-GB" dirty="0" err="1"/>
              <a:t>clic</a:t>
            </a:r>
            <a:r>
              <a:rPr lang="en-GB" dirty="0"/>
              <a:t> per </a:t>
            </a:r>
            <a:r>
              <a:rPr lang="en-GB" dirty="0" err="1"/>
              <a:t>modificare</a:t>
            </a:r>
            <a:r>
              <a:rPr lang="en-GB" dirty="0"/>
              <a:t> </a:t>
            </a:r>
            <a:r>
              <a:rPr lang="en-GB" dirty="0" err="1"/>
              <a:t>il</a:t>
            </a:r>
            <a:r>
              <a:rPr lang="en-GB" dirty="0"/>
              <a:t> </a:t>
            </a:r>
            <a:r>
              <a:rPr lang="en-GB" dirty="0" err="1"/>
              <a:t>sottotitolo</a:t>
            </a:r>
            <a:endParaRPr lang="en-GB" dirty="0"/>
          </a:p>
        </p:txBody>
      </p:sp>
      <p:sp>
        <p:nvSpPr>
          <p:cNvPr id="18" name="Text Placeholder 7">
            <a:extLst>
              <a:ext uri="{FF2B5EF4-FFF2-40B4-BE49-F238E27FC236}">
                <a16:creationId xmlns:a16="http://schemas.microsoft.com/office/drawing/2014/main" id="{8FC1C990-9EFB-E0AD-1DF3-CE87882283D4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408443" y="1908772"/>
            <a:ext cx="2327115" cy="7620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500" b="1">
                <a:solidFill>
                  <a:srgbClr val="72727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GB" dirty="0"/>
              <a:t>Fare </a:t>
            </a:r>
            <a:r>
              <a:rPr lang="en-GB" dirty="0" err="1"/>
              <a:t>clic</a:t>
            </a:r>
            <a:r>
              <a:rPr lang="en-GB" dirty="0"/>
              <a:t> per </a:t>
            </a:r>
            <a:r>
              <a:rPr lang="en-GB" dirty="0" err="1"/>
              <a:t>modificare</a:t>
            </a:r>
            <a:r>
              <a:rPr lang="en-GB" dirty="0"/>
              <a:t> </a:t>
            </a:r>
            <a:r>
              <a:rPr lang="en-GB" dirty="0" err="1"/>
              <a:t>il</a:t>
            </a:r>
            <a:r>
              <a:rPr lang="en-GB" dirty="0"/>
              <a:t> </a:t>
            </a:r>
            <a:r>
              <a:rPr lang="en-GB" dirty="0" err="1"/>
              <a:t>sottotitolo</a:t>
            </a:r>
            <a:endParaRPr lang="en-GB" dirty="0"/>
          </a:p>
        </p:txBody>
      </p:sp>
      <p:sp>
        <p:nvSpPr>
          <p:cNvPr id="19" name="Text Placeholder 7">
            <a:extLst>
              <a:ext uri="{FF2B5EF4-FFF2-40B4-BE49-F238E27FC236}">
                <a16:creationId xmlns:a16="http://schemas.microsoft.com/office/drawing/2014/main" id="{352BB241-8BCE-9077-01FB-AC2C8D31D645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187046" y="1908772"/>
            <a:ext cx="2327115" cy="7620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500" b="1">
                <a:solidFill>
                  <a:srgbClr val="72727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GB" dirty="0"/>
              <a:t>Fare </a:t>
            </a:r>
            <a:r>
              <a:rPr lang="en-GB" dirty="0" err="1"/>
              <a:t>clic</a:t>
            </a:r>
            <a:r>
              <a:rPr lang="en-GB" dirty="0"/>
              <a:t> per </a:t>
            </a:r>
            <a:r>
              <a:rPr lang="en-GB" dirty="0" err="1"/>
              <a:t>modificare</a:t>
            </a:r>
            <a:r>
              <a:rPr lang="en-GB" dirty="0"/>
              <a:t> </a:t>
            </a:r>
            <a:r>
              <a:rPr lang="en-GB" dirty="0" err="1"/>
              <a:t>il</a:t>
            </a:r>
            <a:r>
              <a:rPr lang="en-GB" dirty="0"/>
              <a:t> </a:t>
            </a:r>
            <a:r>
              <a:rPr lang="en-GB" dirty="0" err="1"/>
              <a:t>sottotitolo</a:t>
            </a:r>
            <a:endParaRPr lang="en-GB" dirty="0"/>
          </a:p>
        </p:txBody>
      </p:sp>
      <p:cxnSp>
        <p:nvCxnSpPr>
          <p:cNvPr id="20" name="Connettore 1 19">
            <a:extLst>
              <a:ext uri="{FF2B5EF4-FFF2-40B4-BE49-F238E27FC236}">
                <a16:creationId xmlns:a16="http://schemas.microsoft.com/office/drawing/2014/main" id="{4D895E0F-2353-B02B-D67B-92995FC0EC2D}"/>
              </a:ext>
            </a:extLst>
          </p:cNvPr>
          <p:cNvCxnSpPr>
            <a:cxnSpLocks/>
          </p:cNvCxnSpPr>
          <p:nvPr userDrawn="1"/>
        </p:nvCxnSpPr>
        <p:spPr>
          <a:xfrm>
            <a:off x="3188525" y="2777161"/>
            <a:ext cx="0" cy="3669475"/>
          </a:xfrm>
          <a:prstGeom prst="line">
            <a:avLst/>
          </a:prstGeom>
          <a:ln w="12700">
            <a:solidFill>
              <a:srgbClr val="004C7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nettore 1 20">
            <a:extLst>
              <a:ext uri="{FF2B5EF4-FFF2-40B4-BE49-F238E27FC236}">
                <a16:creationId xmlns:a16="http://schemas.microsoft.com/office/drawing/2014/main" id="{154D121D-DE2E-3B6B-3CBC-799D930EC079}"/>
              </a:ext>
            </a:extLst>
          </p:cNvPr>
          <p:cNvCxnSpPr>
            <a:cxnSpLocks/>
          </p:cNvCxnSpPr>
          <p:nvPr userDrawn="1"/>
        </p:nvCxnSpPr>
        <p:spPr>
          <a:xfrm>
            <a:off x="5956960" y="2777161"/>
            <a:ext cx="0" cy="3669475"/>
          </a:xfrm>
          <a:prstGeom prst="line">
            <a:avLst/>
          </a:prstGeom>
          <a:ln w="12700">
            <a:solidFill>
              <a:srgbClr val="004C7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Immagine 3" descr="HR Excellence in Research">
            <a:extLst>
              <a:ext uri="{FF2B5EF4-FFF2-40B4-BE49-F238E27FC236}">
                <a16:creationId xmlns:a16="http://schemas.microsoft.com/office/drawing/2014/main" id="{12461A0D-66B7-B197-7867-C5C1DC35A4B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04136" y="211378"/>
            <a:ext cx="1052990" cy="712272"/>
          </a:xfrm>
          <a:prstGeom prst="rect">
            <a:avLst/>
          </a:prstGeom>
        </p:spPr>
      </p:pic>
      <p:sp>
        <p:nvSpPr>
          <p:cNvPr id="23" name="Dati generali relazione">
            <a:extLst>
              <a:ext uri="{FF2B5EF4-FFF2-40B4-BE49-F238E27FC236}">
                <a16:creationId xmlns:a16="http://schemas.microsoft.com/office/drawing/2014/main" id="{C3426874-B3E2-4193-9438-11D1D3CC323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46583" y="6579005"/>
            <a:ext cx="7590251" cy="250425"/>
          </a:xfrm>
          <a:prstGeom prst="rect">
            <a:avLst/>
          </a:prstGeom>
        </p:spPr>
        <p:txBody>
          <a:bodyPr/>
          <a:lstStyle>
            <a:lvl1pPr>
              <a:buNone/>
              <a:defRPr sz="1100" b="0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750"/>
            </a:lvl2pPr>
            <a:lvl3pPr>
              <a:defRPr sz="750"/>
            </a:lvl3pPr>
            <a:lvl4pPr>
              <a:defRPr sz="750"/>
            </a:lvl4pPr>
            <a:lvl5pPr>
              <a:defRPr sz="750"/>
            </a:lvl5pPr>
          </a:lstStyle>
          <a:p>
            <a:pPr lvl="0"/>
            <a:r>
              <a:rPr lang="it-IT" dirty="0"/>
              <a:t>Titolo _ Relatore (Verdana 11pt)</a:t>
            </a:r>
          </a:p>
        </p:txBody>
      </p:sp>
      <p:cxnSp>
        <p:nvCxnSpPr>
          <p:cNvPr id="25" name="Connettore diritto 24">
            <a:extLst>
              <a:ext uri="{FF2B5EF4-FFF2-40B4-BE49-F238E27FC236}">
                <a16:creationId xmlns:a16="http://schemas.microsoft.com/office/drawing/2014/main" id="{883D4D3D-1280-497C-8A60-44EF93CBACBD}"/>
              </a:ext>
            </a:extLst>
          </p:cNvPr>
          <p:cNvCxnSpPr>
            <a:cxnSpLocks/>
          </p:cNvCxnSpPr>
          <p:nvPr userDrawn="1"/>
        </p:nvCxnSpPr>
        <p:spPr>
          <a:xfrm>
            <a:off x="0" y="6569524"/>
            <a:ext cx="9144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Numero slide">
            <a:extLst>
              <a:ext uri="{FF2B5EF4-FFF2-40B4-BE49-F238E27FC236}">
                <a16:creationId xmlns:a16="http://schemas.microsoft.com/office/drawing/2014/main" id="{D23F5215-E034-4424-8A8C-C373F55E3D41}"/>
              </a:ext>
            </a:extLst>
          </p:cNvPr>
          <p:cNvSpPr txBox="1"/>
          <p:nvPr userDrawn="1"/>
        </p:nvSpPr>
        <p:spPr>
          <a:xfrm>
            <a:off x="7799253" y="6604028"/>
            <a:ext cx="1019070" cy="21929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fld id="{5ED436A0-D5FC-479D-9D1C-A714A6CDB9F8}" type="slidenum">
              <a:rPr lang="it-IT" sz="825" b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r"/>
              <a:t>‹N›</a:t>
            </a:fld>
            <a:endParaRPr lang="it-IT" sz="825" b="1" dirty="0" err="1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2" name="Immagine 1" descr="Immagine che contiene Carattere, simbolo, design, tipografia&#10;&#10;Il contenuto generato dall'IA potrebbe non essere corretto.">
            <a:extLst>
              <a:ext uri="{FF2B5EF4-FFF2-40B4-BE49-F238E27FC236}">
                <a16:creationId xmlns:a16="http://schemas.microsoft.com/office/drawing/2014/main" id="{FA73C5BD-4447-412A-674E-56BFD715929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90903" y="199257"/>
            <a:ext cx="1295576" cy="513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4816025"/>
      </p:ext>
    </p:extLst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erna_immagine+tes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sto diapositiva">
            <a:extLst>
              <a:ext uri="{FF2B5EF4-FFF2-40B4-BE49-F238E27FC236}">
                <a16:creationId xmlns:a16="http://schemas.microsoft.com/office/drawing/2014/main" id="{06560E4B-8499-284E-A286-D054BA30652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790422" y="1919805"/>
            <a:ext cx="3117275" cy="3597911"/>
          </a:xfrm>
          <a:prstGeom prst="rect">
            <a:avLst/>
          </a:prstGeom>
          <a:noFill/>
        </p:spPr>
        <p:txBody>
          <a:bodyPr/>
          <a:lstStyle>
            <a:lvl1pPr marL="0" indent="0">
              <a:lnSpc>
                <a:spcPct val="150000"/>
              </a:lnSpc>
              <a:buNone/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135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35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35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35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16" name="Immagine">
            <a:extLst>
              <a:ext uri="{FF2B5EF4-FFF2-40B4-BE49-F238E27FC236}">
                <a16:creationId xmlns:a16="http://schemas.microsoft.com/office/drawing/2014/main" id="{7135EFF6-F50F-2A40-B081-5697016AB78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46583" y="1919804"/>
            <a:ext cx="5399999" cy="3464294"/>
          </a:xfrm>
          <a:prstGeom prst="rect">
            <a:avLst/>
          </a:prstGeom>
        </p:spPr>
        <p:txBody>
          <a:bodyPr/>
          <a:lstStyle>
            <a:lvl1pPr marL="488950" indent="0">
              <a:buNone/>
              <a:tabLst/>
              <a:defRPr sz="135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it-IT"/>
              <a:t>Fare clic sull'icona per inserire un'immagine</a:t>
            </a:r>
            <a:endParaRPr lang="it-IT" dirty="0"/>
          </a:p>
        </p:txBody>
      </p:sp>
      <p:sp>
        <p:nvSpPr>
          <p:cNvPr id="21" name="Titolo diapositiva">
            <a:extLst>
              <a:ext uri="{FF2B5EF4-FFF2-40B4-BE49-F238E27FC236}">
                <a16:creationId xmlns:a16="http://schemas.microsoft.com/office/drawing/2014/main" id="{F335035B-9DA0-E04D-8801-700051ECCC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4375" y="950910"/>
            <a:ext cx="8193322" cy="854592"/>
          </a:xfrm>
          <a:prstGeom prst="rect">
            <a:avLst/>
          </a:prstGeom>
        </p:spPr>
        <p:txBody>
          <a:bodyPr/>
          <a:lstStyle>
            <a:lvl1pPr>
              <a:lnSpc>
                <a:spcPct val="120000"/>
              </a:lnSpc>
              <a:defRPr sz="24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it-IT"/>
              <a:t>Fare clic per modificare lo stile del titolo dello schema</a:t>
            </a:r>
            <a:endParaRPr lang="it-IT" dirty="0"/>
          </a:p>
        </p:txBody>
      </p:sp>
      <p:sp>
        <p:nvSpPr>
          <p:cNvPr id="11" name="Didascalia immagine">
            <a:extLst>
              <a:ext uri="{FF2B5EF4-FFF2-40B4-BE49-F238E27FC236}">
                <a16:creationId xmlns:a16="http://schemas.microsoft.com/office/drawing/2014/main" id="{E4D8622F-9F00-41E1-A968-CE27A3D0DF1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" y="5036345"/>
            <a:ext cx="5399999" cy="805655"/>
          </a:xfrm>
          <a:prstGeom prst="rect">
            <a:avLst/>
          </a:prstGeom>
          <a:solidFill>
            <a:srgbClr val="1D2A4F">
              <a:alpha val="69086"/>
            </a:srgbClr>
          </a:solidFill>
        </p:spPr>
        <p:txBody>
          <a:bodyPr>
            <a:noAutofit/>
          </a:bodyPr>
          <a:lstStyle>
            <a:lvl1pPr marL="715963" indent="0">
              <a:lnSpc>
                <a:spcPct val="100000"/>
              </a:lnSpc>
              <a:buNone/>
              <a:tabLst/>
              <a:defRPr sz="150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it-IT" dirty="0"/>
              <a:t>Didascalia immagine</a:t>
            </a:r>
          </a:p>
        </p:txBody>
      </p:sp>
      <p:pic>
        <p:nvPicPr>
          <p:cNvPr id="8" name="Immagine 7" descr="HR Excellence in Research">
            <a:extLst>
              <a:ext uri="{FF2B5EF4-FFF2-40B4-BE49-F238E27FC236}">
                <a16:creationId xmlns:a16="http://schemas.microsoft.com/office/drawing/2014/main" id="{79210277-2827-8264-0AEB-86EFA07CF5A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04136" y="211378"/>
            <a:ext cx="1052990" cy="712272"/>
          </a:xfrm>
          <a:prstGeom prst="rect">
            <a:avLst/>
          </a:prstGeom>
        </p:spPr>
      </p:pic>
      <p:sp>
        <p:nvSpPr>
          <p:cNvPr id="13" name="Dati generali relazione">
            <a:extLst>
              <a:ext uri="{FF2B5EF4-FFF2-40B4-BE49-F238E27FC236}">
                <a16:creationId xmlns:a16="http://schemas.microsoft.com/office/drawing/2014/main" id="{819D908E-3D58-4795-AB17-6ACB634901D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46583" y="6579005"/>
            <a:ext cx="7590251" cy="250425"/>
          </a:xfrm>
          <a:prstGeom prst="rect">
            <a:avLst/>
          </a:prstGeom>
        </p:spPr>
        <p:txBody>
          <a:bodyPr/>
          <a:lstStyle>
            <a:lvl1pPr>
              <a:buNone/>
              <a:defRPr sz="1100" b="0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750"/>
            </a:lvl2pPr>
            <a:lvl3pPr>
              <a:defRPr sz="750"/>
            </a:lvl3pPr>
            <a:lvl4pPr>
              <a:defRPr sz="750"/>
            </a:lvl4pPr>
            <a:lvl5pPr>
              <a:defRPr sz="750"/>
            </a:lvl5pPr>
          </a:lstStyle>
          <a:p>
            <a:pPr lvl="0"/>
            <a:r>
              <a:rPr lang="it-IT" dirty="0"/>
              <a:t>Titolo _ Relatore (Verdana 11pt)</a:t>
            </a:r>
          </a:p>
        </p:txBody>
      </p:sp>
      <p:cxnSp>
        <p:nvCxnSpPr>
          <p:cNvPr id="15" name="Connettore diritto 14">
            <a:extLst>
              <a:ext uri="{FF2B5EF4-FFF2-40B4-BE49-F238E27FC236}">
                <a16:creationId xmlns:a16="http://schemas.microsoft.com/office/drawing/2014/main" id="{C53AD02F-28DF-43DB-8C26-360CE0ABFFA2}"/>
              </a:ext>
            </a:extLst>
          </p:cNvPr>
          <p:cNvCxnSpPr>
            <a:cxnSpLocks/>
          </p:cNvCxnSpPr>
          <p:nvPr userDrawn="1"/>
        </p:nvCxnSpPr>
        <p:spPr>
          <a:xfrm>
            <a:off x="0" y="6569524"/>
            <a:ext cx="9144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Numero slide">
            <a:extLst>
              <a:ext uri="{FF2B5EF4-FFF2-40B4-BE49-F238E27FC236}">
                <a16:creationId xmlns:a16="http://schemas.microsoft.com/office/drawing/2014/main" id="{57DE5EDF-5ABA-4893-9655-3E525A32EA25}"/>
              </a:ext>
            </a:extLst>
          </p:cNvPr>
          <p:cNvSpPr txBox="1"/>
          <p:nvPr userDrawn="1"/>
        </p:nvSpPr>
        <p:spPr>
          <a:xfrm>
            <a:off x="7799253" y="6604028"/>
            <a:ext cx="1019070" cy="21929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fld id="{5ED436A0-D5FC-479D-9D1C-A714A6CDB9F8}" type="slidenum">
              <a:rPr lang="it-IT" sz="825" b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r"/>
              <a:t>‹N›</a:t>
            </a:fld>
            <a:endParaRPr lang="it-IT" sz="825" b="1" dirty="0" err="1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2" name="Immagine 1" descr="Immagine che contiene Carattere, simbolo, design, tipografia&#10;&#10;Il contenuto generato dall'IA potrebbe non essere corretto.">
            <a:extLst>
              <a:ext uri="{FF2B5EF4-FFF2-40B4-BE49-F238E27FC236}">
                <a16:creationId xmlns:a16="http://schemas.microsoft.com/office/drawing/2014/main" id="{530A90BC-F9F0-A094-E065-31098BBACC5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90903" y="199257"/>
            <a:ext cx="1295576" cy="513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32744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nterna_immag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Immagine">
            <a:extLst>
              <a:ext uri="{FF2B5EF4-FFF2-40B4-BE49-F238E27FC236}">
                <a16:creationId xmlns:a16="http://schemas.microsoft.com/office/drawing/2014/main" id="{7135EFF6-F50F-2A40-B081-5697016AB78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1919804"/>
            <a:ext cx="9144000" cy="4473852"/>
          </a:xfrm>
          <a:prstGeom prst="rect">
            <a:avLst/>
          </a:prstGeom>
        </p:spPr>
        <p:txBody>
          <a:bodyPr/>
          <a:lstStyle>
            <a:lvl1pPr marL="488950" indent="0">
              <a:buNone/>
              <a:tabLst/>
              <a:defRPr sz="135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it-IT"/>
              <a:t>Fare clic sull'icona per inserire un'immagine</a:t>
            </a:r>
            <a:endParaRPr lang="it-IT" dirty="0"/>
          </a:p>
        </p:txBody>
      </p:sp>
      <p:sp>
        <p:nvSpPr>
          <p:cNvPr id="21" name="Titolo diapositiva">
            <a:extLst>
              <a:ext uri="{FF2B5EF4-FFF2-40B4-BE49-F238E27FC236}">
                <a16:creationId xmlns:a16="http://schemas.microsoft.com/office/drawing/2014/main" id="{F335035B-9DA0-E04D-8801-700051ECCC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4375" y="950910"/>
            <a:ext cx="8193322" cy="854592"/>
          </a:xfrm>
          <a:prstGeom prst="rect">
            <a:avLst/>
          </a:prstGeom>
        </p:spPr>
        <p:txBody>
          <a:bodyPr/>
          <a:lstStyle>
            <a:lvl1pPr>
              <a:lnSpc>
                <a:spcPct val="120000"/>
              </a:lnSpc>
              <a:defRPr sz="24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it-IT"/>
              <a:t>Fare clic per modificare lo stile del titolo dello schema</a:t>
            </a:r>
            <a:endParaRPr lang="it-IT" dirty="0"/>
          </a:p>
        </p:txBody>
      </p:sp>
      <p:sp>
        <p:nvSpPr>
          <p:cNvPr id="11" name="Didascalia immagine">
            <a:extLst>
              <a:ext uri="{FF2B5EF4-FFF2-40B4-BE49-F238E27FC236}">
                <a16:creationId xmlns:a16="http://schemas.microsoft.com/office/drawing/2014/main" id="{E4D8622F-9F00-41E1-A968-CE27A3D0DF1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" y="5036345"/>
            <a:ext cx="5399999" cy="805655"/>
          </a:xfrm>
          <a:prstGeom prst="rect">
            <a:avLst/>
          </a:prstGeom>
          <a:solidFill>
            <a:srgbClr val="1D2A4F">
              <a:alpha val="69020"/>
            </a:srgbClr>
          </a:solidFill>
        </p:spPr>
        <p:txBody>
          <a:bodyPr>
            <a:noAutofit/>
          </a:bodyPr>
          <a:lstStyle>
            <a:lvl1pPr marL="715963" indent="0">
              <a:lnSpc>
                <a:spcPct val="100000"/>
              </a:lnSpc>
              <a:buNone/>
              <a:tabLst/>
              <a:defRPr sz="150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it-IT" dirty="0"/>
              <a:t>Didascalia immagine</a:t>
            </a:r>
          </a:p>
        </p:txBody>
      </p:sp>
      <p:pic>
        <p:nvPicPr>
          <p:cNvPr id="8" name="Immagine 7" descr="HR Excellence in Research">
            <a:extLst>
              <a:ext uri="{FF2B5EF4-FFF2-40B4-BE49-F238E27FC236}">
                <a16:creationId xmlns:a16="http://schemas.microsoft.com/office/drawing/2014/main" id="{BB181D50-3E86-94EC-53CD-C65EE7C5DEC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04136" y="211378"/>
            <a:ext cx="1052990" cy="712272"/>
          </a:xfrm>
          <a:prstGeom prst="rect">
            <a:avLst/>
          </a:prstGeom>
        </p:spPr>
      </p:pic>
      <p:sp>
        <p:nvSpPr>
          <p:cNvPr id="10" name="Dati generali relazione">
            <a:extLst>
              <a:ext uri="{FF2B5EF4-FFF2-40B4-BE49-F238E27FC236}">
                <a16:creationId xmlns:a16="http://schemas.microsoft.com/office/drawing/2014/main" id="{4F323089-4B02-4537-B7BF-982ADD773CE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46583" y="6579005"/>
            <a:ext cx="7590251" cy="250425"/>
          </a:xfrm>
          <a:prstGeom prst="rect">
            <a:avLst/>
          </a:prstGeom>
        </p:spPr>
        <p:txBody>
          <a:bodyPr/>
          <a:lstStyle>
            <a:lvl1pPr>
              <a:buNone/>
              <a:defRPr sz="1100" b="0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750"/>
            </a:lvl2pPr>
            <a:lvl3pPr>
              <a:defRPr sz="750"/>
            </a:lvl3pPr>
            <a:lvl4pPr>
              <a:defRPr sz="750"/>
            </a:lvl4pPr>
            <a:lvl5pPr>
              <a:defRPr sz="750"/>
            </a:lvl5pPr>
          </a:lstStyle>
          <a:p>
            <a:pPr lvl="0"/>
            <a:r>
              <a:rPr lang="it-IT" dirty="0"/>
              <a:t>Titolo _ Relatore (Verdana 11pt)</a:t>
            </a:r>
          </a:p>
        </p:txBody>
      </p:sp>
      <p:cxnSp>
        <p:nvCxnSpPr>
          <p:cNvPr id="13" name="Connettore diritto 12">
            <a:extLst>
              <a:ext uri="{FF2B5EF4-FFF2-40B4-BE49-F238E27FC236}">
                <a16:creationId xmlns:a16="http://schemas.microsoft.com/office/drawing/2014/main" id="{8FFC3225-3CB3-43D7-B129-E22E52D0964E}"/>
              </a:ext>
            </a:extLst>
          </p:cNvPr>
          <p:cNvCxnSpPr>
            <a:cxnSpLocks/>
          </p:cNvCxnSpPr>
          <p:nvPr userDrawn="1"/>
        </p:nvCxnSpPr>
        <p:spPr>
          <a:xfrm>
            <a:off x="0" y="6569524"/>
            <a:ext cx="9144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Numero slide">
            <a:extLst>
              <a:ext uri="{FF2B5EF4-FFF2-40B4-BE49-F238E27FC236}">
                <a16:creationId xmlns:a16="http://schemas.microsoft.com/office/drawing/2014/main" id="{C44EF93A-1174-4571-BE33-4DF01C3CF063}"/>
              </a:ext>
            </a:extLst>
          </p:cNvPr>
          <p:cNvSpPr txBox="1"/>
          <p:nvPr userDrawn="1"/>
        </p:nvSpPr>
        <p:spPr>
          <a:xfrm>
            <a:off x="7799253" y="6604028"/>
            <a:ext cx="1019070" cy="21929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fld id="{5ED436A0-D5FC-479D-9D1C-A714A6CDB9F8}" type="slidenum">
              <a:rPr lang="it-IT" sz="825" b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r"/>
              <a:t>‹N›</a:t>
            </a:fld>
            <a:endParaRPr lang="it-IT" sz="825" b="1" dirty="0" err="1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2" name="Immagine 1" descr="Immagine che contiene Carattere, simbolo, design, tipografia&#10;&#10;Il contenuto generato dall'IA potrebbe non essere corretto.">
            <a:extLst>
              <a:ext uri="{FF2B5EF4-FFF2-40B4-BE49-F238E27FC236}">
                <a16:creationId xmlns:a16="http://schemas.microsoft.com/office/drawing/2014/main" id="{8962D148-F0E2-192D-EE77-D969F0C6B7B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90903" y="199257"/>
            <a:ext cx="1295576" cy="513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46326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erna_tabel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olo diapositiva">
            <a:extLst>
              <a:ext uri="{FF2B5EF4-FFF2-40B4-BE49-F238E27FC236}">
                <a16:creationId xmlns:a16="http://schemas.microsoft.com/office/drawing/2014/main" id="{F335035B-9DA0-E04D-8801-700051ECCC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4375" y="950910"/>
            <a:ext cx="8193322" cy="854592"/>
          </a:xfrm>
          <a:prstGeom prst="rect">
            <a:avLst/>
          </a:prstGeom>
        </p:spPr>
        <p:txBody>
          <a:bodyPr/>
          <a:lstStyle>
            <a:lvl1pPr>
              <a:lnSpc>
                <a:spcPct val="120000"/>
              </a:lnSpc>
              <a:defRPr sz="24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it-IT"/>
              <a:t>Fare clic per modificare lo stile del titolo dello schema</a:t>
            </a:r>
            <a:endParaRPr lang="it-IT" dirty="0"/>
          </a:p>
        </p:txBody>
      </p:sp>
      <p:sp>
        <p:nvSpPr>
          <p:cNvPr id="8" name="Segnaposto tabella 7">
            <a:extLst>
              <a:ext uri="{FF2B5EF4-FFF2-40B4-BE49-F238E27FC236}">
                <a16:creationId xmlns:a16="http://schemas.microsoft.com/office/drawing/2014/main" id="{6CED19FB-3545-49A3-228D-FC85FB02A2F1}"/>
              </a:ext>
            </a:extLst>
          </p:cNvPr>
          <p:cNvSpPr>
            <a:spLocks noGrp="1"/>
          </p:cNvSpPr>
          <p:nvPr>
            <p:ph type="tbl" sz="quarter" idx="15"/>
          </p:nvPr>
        </p:nvSpPr>
        <p:spPr>
          <a:xfrm>
            <a:off x="714375" y="2013864"/>
            <a:ext cx="8193088" cy="430914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5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it-IT"/>
              <a:t>Fare clic sull'icona per inserire una tabella</a:t>
            </a:r>
            <a:endParaRPr lang="it-IT" dirty="0"/>
          </a:p>
        </p:txBody>
      </p:sp>
      <p:pic>
        <p:nvPicPr>
          <p:cNvPr id="9" name="Immagine 8" descr="HR Excellence in Research">
            <a:extLst>
              <a:ext uri="{FF2B5EF4-FFF2-40B4-BE49-F238E27FC236}">
                <a16:creationId xmlns:a16="http://schemas.microsoft.com/office/drawing/2014/main" id="{8EE6E6D3-0889-D69A-B215-D468ABA0D22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04136" y="211378"/>
            <a:ext cx="1052990" cy="712272"/>
          </a:xfrm>
          <a:prstGeom prst="rect">
            <a:avLst/>
          </a:prstGeom>
        </p:spPr>
      </p:pic>
      <p:sp>
        <p:nvSpPr>
          <p:cNvPr id="11" name="Dati generali relazione">
            <a:extLst>
              <a:ext uri="{FF2B5EF4-FFF2-40B4-BE49-F238E27FC236}">
                <a16:creationId xmlns:a16="http://schemas.microsoft.com/office/drawing/2014/main" id="{9FAC7E52-08EC-46EE-9E70-E2D7E8B6A23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46583" y="6579005"/>
            <a:ext cx="7590251" cy="250425"/>
          </a:xfrm>
          <a:prstGeom prst="rect">
            <a:avLst/>
          </a:prstGeom>
        </p:spPr>
        <p:txBody>
          <a:bodyPr/>
          <a:lstStyle>
            <a:lvl1pPr>
              <a:buNone/>
              <a:defRPr sz="1100" b="0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750"/>
            </a:lvl2pPr>
            <a:lvl3pPr>
              <a:defRPr sz="750"/>
            </a:lvl3pPr>
            <a:lvl4pPr>
              <a:defRPr sz="750"/>
            </a:lvl4pPr>
            <a:lvl5pPr>
              <a:defRPr sz="750"/>
            </a:lvl5pPr>
          </a:lstStyle>
          <a:p>
            <a:pPr lvl="0"/>
            <a:r>
              <a:rPr lang="it-IT" dirty="0"/>
              <a:t>Titolo _ Relatore (Verdana 11pt)</a:t>
            </a:r>
          </a:p>
        </p:txBody>
      </p:sp>
      <p:cxnSp>
        <p:nvCxnSpPr>
          <p:cNvPr id="13" name="Connettore diritto 12">
            <a:extLst>
              <a:ext uri="{FF2B5EF4-FFF2-40B4-BE49-F238E27FC236}">
                <a16:creationId xmlns:a16="http://schemas.microsoft.com/office/drawing/2014/main" id="{41B0F764-540E-4687-AE96-4D25EAEC5C16}"/>
              </a:ext>
            </a:extLst>
          </p:cNvPr>
          <p:cNvCxnSpPr>
            <a:cxnSpLocks/>
          </p:cNvCxnSpPr>
          <p:nvPr userDrawn="1"/>
        </p:nvCxnSpPr>
        <p:spPr>
          <a:xfrm>
            <a:off x="0" y="6569524"/>
            <a:ext cx="9144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Numero slide">
            <a:extLst>
              <a:ext uri="{FF2B5EF4-FFF2-40B4-BE49-F238E27FC236}">
                <a16:creationId xmlns:a16="http://schemas.microsoft.com/office/drawing/2014/main" id="{D9E78B9C-7065-4BA5-8745-FCBC86A1F0DA}"/>
              </a:ext>
            </a:extLst>
          </p:cNvPr>
          <p:cNvSpPr txBox="1"/>
          <p:nvPr userDrawn="1"/>
        </p:nvSpPr>
        <p:spPr>
          <a:xfrm>
            <a:off x="7799253" y="6604028"/>
            <a:ext cx="1019070" cy="21929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fld id="{5ED436A0-D5FC-479D-9D1C-A714A6CDB9F8}" type="slidenum">
              <a:rPr lang="it-IT" sz="825" b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r"/>
              <a:t>‹N›</a:t>
            </a:fld>
            <a:endParaRPr lang="it-IT" sz="825" b="1" dirty="0" err="1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2" name="Immagine 1" descr="Immagine che contiene Carattere, simbolo, design, tipografia&#10;&#10;Il contenuto generato dall'IA potrebbe non essere corretto.">
            <a:extLst>
              <a:ext uri="{FF2B5EF4-FFF2-40B4-BE49-F238E27FC236}">
                <a16:creationId xmlns:a16="http://schemas.microsoft.com/office/drawing/2014/main" id="{2F2D3C4A-4522-E081-6FBC-30DCBECD8E2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90903" y="199257"/>
            <a:ext cx="1295576" cy="513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22382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ola chiav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>
            <a:extLst>
              <a:ext uri="{FF2B5EF4-FFF2-40B4-BE49-F238E27FC236}">
                <a16:creationId xmlns:a16="http://schemas.microsoft.com/office/drawing/2014/main" id="{FFE5A08F-DEC0-CE1D-72EE-478401B6064F}"/>
              </a:ext>
            </a:extLst>
          </p:cNvPr>
          <p:cNvSpPr>
            <a:spLocks/>
          </p:cNvSpPr>
          <p:nvPr userDrawn="1"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rgbClr val="1D2A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8" name="Titolo 17">
            <a:extLst>
              <a:ext uri="{FF2B5EF4-FFF2-40B4-BE49-F238E27FC236}">
                <a16:creationId xmlns:a16="http://schemas.microsoft.com/office/drawing/2014/main" id="{CEFB5359-D527-5386-8780-AEC4E614ACF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57300" y="1900340"/>
            <a:ext cx="7043738" cy="1528660"/>
          </a:xfrm>
          <a:prstGeom prst="rect">
            <a:avLst/>
          </a:prstGeom>
        </p:spPr>
        <p:txBody>
          <a:bodyPr/>
          <a:lstStyle>
            <a:lvl1pPr>
              <a:defRPr sz="400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it-IT" dirty="0"/>
              <a:t>#Parola chiave</a:t>
            </a:r>
          </a:p>
        </p:txBody>
      </p:sp>
      <p:pic>
        <p:nvPicPr>
          <p:cNvPr id="8" name="Immagine 7" descr="Immagine che contiene disegno, simbolo, Elementi grafici, schizzo&#10;&#10;Descrizione generata automaticamente">
            <a:extLst>
              <a:ext uri="{FF2B5EF4-FFF2-40B4-BE49-F238E27FC236}">
                <a16:creationId xmlns:a16="http://schemas.microsoft.com/office/drawing/2014/main" id="{44320651-648F-4A22-A4CC-14F489AEDD4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10000"/>
          </a:blip>
          <a:stretch>
            <a:fillRect/>
          </a:stretch>
        </p:blipFill>
        <p:spPr>
          <a:xfrm>
            <a:off x="2496401" y="0"/>
            <a:ext cx="6647599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64031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rocopertin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>
            <a:extLst>
              <a:ext uri="{FF2B5EF4-FFF2-40B4-BE49-F238E27FC236}">
                <a16:creationId xmlns:a16="http://schemas.microsoft.com/office/drawing/2014/main" id="{198E8233-7190-CB96-D148-DC4A795B5EDB}"/>
              </a:ext>
            </a:extLst>
          </p:cNvPr>
          <p:cNvSpPr/>
          <p:nvPr userDrawn="1"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rgbClr val="1D2A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8" name="Dati generali intervento">
            <a:extLst>
              <a:ext uri="{FF2B5EF4-FFF2-40B4-BE49-F238E27FC236}">
                <a16:creationId xmlns:a16="http://schemas.microsoft.com/office/drawing/2014/main" id="{B65FE21C-997A-4B8A-9D0E-D086916D475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48400" y="6609233"/>
            <a:ext cx="7574104" cy="248773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>
              <a:buNone/>
              <a:defRPr sz="1000">
                <a:solidFill>
                  <a:srgbClr val="004C7E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it-IT" dirty="0"/>
              <a:t>Titolo Sottotitolo _ Relatore | Carica relatore (</a:t>
            </a:r>
            <a:r>
              <a:rPr lang="it-IT" dirty="0" err="1"/>
              <a:t>Verdana</a:t>
            </a:r>
            <a:r>
              <a:rPr lang="it-IT" dirty="0"/>
              <a:t> 10pt)</a:t>
            </a:r>
          </a:p>
        </p:txBody>
      </p:sp>
      <p:sp>
        <p:nvSpPr>
          <p:cNvPr id="17" name="Titolo conclusione">
            <a:extLst>
              <a:ext uri="{FF2B5EF4-FFF2-40B4-BE49-F238E27FC236}">
                <a16:creationId xmlns:a16="http://schemas.microsoft.com/office/drawing/2014/main" id="{C061A7DF-BBC8-4D30-A08B-77CC4948345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98598" y="3155638"/>
            <a:ext cx="8261350" cy="477707"/>
          </a:xfrm>
          <a:prstGeom prst="rect">
            <a:avLst/>
          </a:prstGeom>
        </p:spPr>
        <p:txBody>
          <a:bodyPr/>
          <a:lstStyle>
            <a:lvl1pPr marL="5954" indent="0">
              <a:buNone/>
              <a:tabLst/>
              <a:defRPr sz="300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it-IT" dirty="0" err="1"/>
              <a:t>Titolo_Verdana</a:t>
            </a:r>
            <a:r>
              <a:rPr lang="it-IT" dirty="0"/>
              <a:t> </a:t>
            </a:r>
            <a:r>
              <a:rPr lang="it-IT" dirty="0" err="1"/>
              <a:t>Bold</a:t>
            </a:r>
            <a:r>
              <a:rPr lang="it-IT" dirty="0"/>
              <a:t> 30pt</a:t>
            </a:r>
          </a:p>
        </p:txBody>
      </p:sp>
      <p:sp>
        <p:nvSpPr>
          <p:cNvPr id="19" name="Sottotitolo conclusione">
            <a:extLst>
              <a:ext uri="{FF2B5EF4-FFF2-40B4-BE49-F238E27FC236}">
                <a16:creationId xmlns:a16="http://schemas.microsoft.com/office/drawing/2014/main" id="{4F0ABCB7-31A6-496B-AD17-F77B84CB91E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98641" y="3734081"/>
            <a:ext cx="8261306" cy="486349"/>
          </a:xfrm>
          <a:prstGeom prst="rect">
            <a:avLst/>
          </a:prstGeom>
        </p:spPr>
        <p:txBody>
          <a:bodyPr/>
          <a:lstStyle>
            <a:lvl1pPr marL="5954" indent="0">
              <a:buNone/>
              <a:tabLst/>
              <a:defRPr sz="25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it-IT" dirty="0" err="1"/>
              <a:t>Sottotitolo_Verdana</a:t>
            </a:r>
            <a:r>
              <a:rPr lang="it-IT" dirty="0"/>
              <a:t> 25pt</a:t>
            </a:r>
          </a:p>
        </p:txBody>
      </p:sp>
      <p:sp>
        <p:nvSpPr>
          <p:cNvPr id="22" name="Nome e cognome relatore">
            <a:extLst>
              <a:ext uri="{FF2B5EF4-FFF2-40B4-BE49-F238E27FC236}">
                <a16:creationId xmlns:a16="http://schemas.microsoft.com/office/drawing/2014/main" id="{044A7CD4-EF29-4642-ACF5-AC1EB317841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8598" y="4624374"/>
            <a:ext cx="6249988" cy="318653"/>
          </a:xfrm>
          <a:prstGeom prst="rect">
            <a:avLst/>
          </a:prstGeom>
        </p:spPr>
        <p:txBody>
          <a:bodyPr/>
          <a:lstStyle>
            <a:lvl1pPr marL="5954" indent="0">
              <a:buNone/>
              <a:tabLst/>
              <a:defRPr sz="2000">
                <a:solidFill>
                  <a:schemeClr val="bg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it-IT" dirty="0" err="1"/>
              <a:t>Relatore_Arial</a:t>
            </a:r>
            <a:r>
              <a:rPr lang="it-IT" dirty="0"/>
              <a:t> 20pt</a:t>
            </a:r>
          </a:p>
        </p:txBody>
      </p:sp>
      <p:sp>
        <p:nvSpPr>
          <p:cNvPr id="24" name="Ruolo relatore">
            <a:extLst>
              <a:ext uri="{FF2B5EF4-FFF2-40B4-BE49-F238E27FC236}">
                <a16:creationId xmlns:a16="http://schemas.microsoft.com/office/drawing/2014/main" id="{D07DE807-7EFE-48B4-81E7-589431F10E1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8643" y="5026154"/>
            <a:ext cx="6249988" cy="280089"/>
          </a:xfrm>
          <a:prstGeom prst="rect">
            <a:avLst/>
          </a:prstGeom>
        </p:spPr>
        <p:txBody>
          <a:bodyPr>
            <a:noAutofit/>
          </a:bodyPr>
          <a:lstStyle>
            <a:lvl1pPr marL="5954" indent="0">
              <a:buNone/>
              <a:tabLst/>
              <a:defRPr sz="1800" i="0">
                <a:solidFill>
                  <a:schemeClr val="bg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it-IT" dirty="0"/>
              <a:t>Ruolo </a:t>
            </a:r>
            <a:r>
              <a:rPr lang="it-IT" dirty="0" err="1"/>
              <a:t>relatore_Arial</a:t>
            </a:r>
            <a:r>
              <a:rPr lang="it-IT" dirty="0"/>
              <a:t> 18pt</a:t>
            </a:r>
          </a:p>
        </p:txBody>
      </p:sp>
      <p:sp>
        <p:nvSpPr>
          <p:cNvPr id="26" name="Contatto relatore">
            <a:extLst>
              <a:ext uri="{FF2B5EF4-FFF2-40B4-BE49-F238E27FC236}">
                <a16:creationId xmlns:a16="http://schemas.microsoft.com/office/drawing/2014/main" id="{9517D058-2E7E-44D5-A849-24ED5F4E9DF5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98643" y="5389365"/>
            <a:ext cx="6249988" cy="323164"/>
          </a:xfrm>
          <a:prstGeom prst="rect">
            <a:avLst/>
          </a:prstGeom>
        </p:spPr>
        <p:txBody>
          <a:bodyPr>
            <a:noAutofit/>
          </a:bodyPr>
          <a:lstStyle>
            <a:lvl1pPr marL="5954" indent="0">
              <a:buNone/>
              <a:tabLst/>
              <a:defRPr sz="1800" i="0">
                <a:solidFill>
                  <a:schemeClr val="bg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it-IT" dirty="0" err="1"/>
              <a:t>email_Arial</a:t>
            </a:r>
            <a:r>
              <a:rPr lang="it-IT" dirty="0"/>
              <a:t> 18pt</a:t>
            </a:r>
          </a:p>
        </p:txBody>
      </p:sp>
      <p:sp>
        <p:nvSpPr>
          <p:cNvPr id="5" name="Titolo 4">
            <a:extLst>
              <a:ext uri="{FF2B5EF4-FFF2-40B4-BE49-F238E27FC236}">
                <a16:creationId xmlns:a16="http://schemas.microsoft.com/office/drawing/2014/main" id="{D0964DA0-8367-4940-9492-6502D51FDF8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98598" y="1609248"/>
            <a:ext cx="8261306" cy="94122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450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it-IT" dirty="0" err="1"/>
              <a:t>Conclusione_Verana</a:t>
            </a:r>
            <a:r>
              <a:rPr lang="it-IT" dirty="0"/>
              <a:t> </a:t>
            </a:r>
            <a:r>
              <a:rPr lang="it-IT" dirty="0" err="1"/>
              <a:t>Bold</a:t>
            </a:r>
            <a:r>
              <a:rPr lang="it-IT" dirty="0"/>
              <a:t> 45pt</a:t>
            </a:r>
          </a:p>
        </p:txBody>
      </p:sp>
      <p:pic>
        <p:nvPicPr>
          <p:cNvPr id="12" name="Immagine 11">
            <a:extLst>
              <a:ext uri="{FF2B5EF4-FFF2-40B4-BE49-F238E27FC236}">
                <a16:creationId xmlns:a16="http://schemas.microsoft.com/office/drawing/2014/main" id="{8A72124E-ACA0-46EC-BBE8-DAED90290B8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7582622" y="127045"/>
            <a:ext cx="1411791" cy="956375"/>
          </a:xfrm>
          <a:prstGeom prst="rect">
            <a:avLst/>
          </a:prstGeom>
          <a:noFill/>
        </p:spPr>
      </p:pic>
      <p:pic>
        <p:nvPicPr>
          <p:cNvPr id="3" name="Immagine 2" descr="Immagine che contiene testo, Carattere, simbolo, Elementi grafici&#10;&#10;Il contenuto generato dall'IA potrebbe non essere corretto.">
            <a:extLst>
              <a:ext uri="{FF2B5EF4-FFF2-40B4-BE49-F238E27FC236}">
                <a16:creationId xmlns:a16="http://schemas.microsoft.com/office/drawing/2014/main" id="{86785CC1-7F60-C2D6-7FFA-A359729B185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12682" y="186473"/>
            <a:ext cx="2079360" cy="8231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80613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1057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13" r:id="rId3"/>
    <p:sldLayoutId id="2147483714" r:id="rId4"/>
    <p:sldLayoutId id="2147483689" r:id="rId5"/>
    <p:sldLayoutId id="2147483712" r:id="rId6"/>
    <p:sldLayoutId id="2147483711" r:id="rId7"/>
    <p:sldLayoutId id="2147483710" r:id="rId8"/>
    <p:sldLayoutId id="2147483705" r:id="rId9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unifi.it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ortobotanico.sma.unifi.it/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5104F2D-5A80-071A-AD03-1429902CB2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Titolo della presentazione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5CDB3CF5-37D5-60AD-4CD9-E4654F1A2CA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70909573-A532-F2EF-B3A2-B752657A1D0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23719AB1-3644-6B6B-B7EF-F1A8EE46F9C3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6565424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olo 7">
            <a:extLst>
              <a:ext uri="{FF2B5EF4-FFF2-40B4-BE49-F238E27FC236}">
                <a16:creationId xmlns:a16="http://schemas.microsoft.com/office/drawing/2014/main" id="{D4EA38DD-12F7-FB4B-8A7D-28D03E1D2A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Conclusione</a:t>
            </a:r>
          </a:p>
        </p:txBody>
      </p:sp>
      <p:sp>
        <p:nvSpPr>
          <p:cNvPr id="2" name="Segnaposto testo 1">
            <a:extLst>
              <a:ext uri="{FF2B5EF4-FFF2-40B4-BE49-F238E27FC236}">
                <a16:creationId xmlns:a16="http://schemas.microsoft.com/office/drawing/2014/main" id="{ABC80FAA-9435-E04B-A7B3-D175AA51557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>
            <a:normAutofit lnSpcReduction="10000"/>
          </a:bodyPr>
          <a:lstStyle/>
          <a:p>
            <a:endParaRPr lang="it-IT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7D7916F2-F149-6048-9C0C-A3C1EE95E3C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260CD1E0-52F9-E149-A57F-714D455359F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92500" lnSpcReduction="20000"/>
          </a:bodyPr>
          <a:lstStyle/>
          <a:p>
            <a:endParaRPr lang="it-IT"/>
          </a:p>
        </p:txBody>
      </p:sp>
      <p:sp>
        <p:nvSpPr>
          <p:cNvPr id="6" name="Segnaposto testo 5">
            <a:extLst>
              <a:ext uri="{FF2B5EF4-FFF2-40B4-BE49-F238E27FC236}">
                <a16:creationId xmlns:a16="http://schemas.microsoft.com/office/drawing/2014/main" id="{8EB8E93C-7698-414F-97DD-BFDA4142916A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testo 6">
            <a:extLst>
              <a:ext uri="{FF2B5EF4-FFF2-40B4-BE49-F238E27FC236}">
                <a16:creationId xmlns:a16="http://schemas.microsoft.com/office/drawing/2014/main" id="{55D5C45F-1F83-9949-83E6-E9AFC9760135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97FBA6F7-C967-CF4D-AD7D-FC03901314B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>
            <a:normAutofit fontScale="92500" lnSpcReduction="20000"/>
          </a:bodyPr>
          <a:lstStyle/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3322811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9BA5B94-538F-17B2-7B92-C5FE2E056D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Alcuni schemi di diapositiva…</a:t>
            </a:r>
          </a:p>
        </p:txBody>
      </p:sp>
    </p:spTree>
    <p:extLst>
      <p:ext uri="{BB962C8B-B14F-4D97-AF65-F5344CB8AC3E}">
        <p14:creationId xmlns:p14="http://schemas.microsoft.com/office/powerpoint/2010/main" val="10926295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>
            <a:extLst>
              <a:ext uri="{FF2B5EF4-FFF2-40B4-BE49-F238E27FC236}">
                <a16:creationId xmlns:a16="http://schemas.microsoft.com/office/drawing/2014/main" id="{4D7FAB61-73E3-4AC7-D81E-D60AD85641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Slide solo testo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94929320-154D-CED2-0608-C6E5AF7F402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it-IT" dirty="0"/>
              <a:t>Questi sono due esempi di </a:t>
            </a:r>
            <a:r>
              <a:rPr lang="it-IT" b="1" dirty="0"/>
              <a:t>collegamento ipertestuale:</a:t>
            </a:r>
            <a:endParaRPr lang="it-IT" dirty="0"/>
          </a:p>
          <a:p>
            <a:endParaRPr lang="it-IT" dirty="0"/>
          </a:p>
          <a:p>
            <a:r>
              <a:rPr lang="it-IT" dirty="0">
                <a:hlinkClick r:id="rId3" tooltip="Sito web dell'Università degli Studi di Firenze"/>
              </a:rPr>
              <a:t>Sito dell’Università di Firenze</a:t>
            </a:r>
            <a:endParaRPr lang="it-IT" dirty="0"/>
          </a:p>
          <a:p>
            <a:r>
              <a:rPr lang="it-IT" dirty="0">
                <a:hlinkClick r:id="rId4"/>
              </a:rPr>
              <a:t>Orto botanico di Firenze</a:t>
            </a:r>
            <a:endParaRPr lang="it-IT" dirty="0"/>
          </a:p>
        </p:txBody>
      </p:sp>
      <p:sp>
        <p:nvSpPr>
          <p:cNvPr id="2" name="Segnaposto testo 1">
            <a:extLst>
              <a:ext uri="{FF2B5EF4-FFF2-40B4-BE49-F238E27FC236}">
                <a16:creationId xmlns:a16="http://schemas.microsoft.com/office/drawing/2014/main" id="{C87A16C5-CC44-2BFC-D340-25F6ACE019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90781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0377192-AA9F-8C3F-05A7-BEAE6F1FA2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Slide tabella a doppia entrata</a:t>
            </a:r>
          </a:p>
        </p:txBody>
      </p:sp>
      <p:graphicFrame>
        <p:nvGraphicFramePr>
          <p:cNvPr id="11" name="Tabella 11">
            <a:extLst>
              <a:ext uri="{FF2B5EF4-FFF2-40B4-BE49-F238E27FC236}">
                <a16:creationId xmlns:a16="http://schemas.microsoft.com/office/drawing/2014/main" id="{81ADB2A4-ADE5-09A2-2982-218C0B1F758E}"/>
              </a:ext>
            </a:extLst>
          </p:cNvPr>
          <p:cNvGraphicFramePr>
            <a:graphicFrameLocks noGrp="1"/>
          </p:cNvGraphicFramePr>
          <p:nvPr>
            <p:ph type="tbl" sz="quarter" idx="15"/>
            <p:extLst>
              <p:ext uri="{D42A27DB-BD31-4B8C-83A1-F6EECF244321}">
                <p14:modId xmlns:p14="http://schemas.microsoft.com/office/powerpoint/2010/main" val="1594379847"/>
              </p:ext>
            </p:extLst>
          </p:nvPr>
        </p:nvGraphicFramePr>
        <p:xfrm>
          <a:off x="714375" y="2014538"/>
          <a:ext cx="8193320" cy="141446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38664">
                  <a:extLst>
                    <a:ext uri="{9D8B030D-6E8A-4147-A177-3AD203B41FA5}">
                      <a16:colId xmlns:a16="http://schemas.microsoft.com/office/drawing/2014/main" val="2027681112"/>
                    </a:ext>
                  </a:extLst>
                </a:gridCol>
                <a:gridCol w="1638664">
                  <a:extLst>
                    <a:ext uri="{9D8B030D-6E8A-4147-A177-3AD203B41FA5}">
                      <a16:colId xmlns:a16="http://schemas.microsoft.com/office/drawing/2014/main" val="2832886921"/>
                    </a:ext>
                  </a:extLst>
                </a:gridCol>
                <a:gridCol w="1638664">
                  <a:extLst>
                    <a:ext uri="{9D8B030D-6E8A-4147-A177-3AD203B41FA5}">
                      <a16:colId xmlns:a16="http://schemas.microsoft.com/office/drawing/2014/main" val="488229091"/>
                    </a:ext>
                  </a:extLst>
                </a:gridCol>
                <a:gridCol w="1638664">
                  <a:extLst>
                    <a:ext uri="{9D8B030D-6E8A-4147-A177-3AD203B41FA5}">
                      <a16:colId xmlns:a16="http://schemas.microsoft.com/office/drawing/2014/main" val="538969095"/>
                    </a:ext>
                  </a:extLst>
                </a:gridCol>
                <a:gridCol w="1638664">
                  <a:extLst>
                    <a:ext uri="{9D8B030D-6E8A-4147-A177-3AD203B41FA5}">
                      <a16:colId xmlns:a16="http://schemas.microsoft.com/office/drawing/2014/main" val="3072910527"/>
                    </a:ext>
                  </a:extLst>
                </a:gridCol>
              </a:tblGrid>
              <a:tr h="353616">
                <a:tc>
                  <a:txBody>
                    <a:bodyPr/>
                    <a:lstStyle/>
                    <a:p>
                      <a:pPr algn="l"/>
                      <a:r>
                        <a:rPr lang="it-IT" sz="1400" dirty="0">
                          <a:solidFill>
                            <a:schemeClr val="bg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Variabile A/</a:t>
                      </a:r>
                      <a:r>
                        <a:rPr lang="it-IT" sz="1400" dirty="0" err="1">
                          <a:solidFill>
                            <a:schemeClr val="bg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</a:t>
                      </a:r>
                      <a:endParaRPr lang="it-IT" sz="1400" dirty="0">
                        <a:solidFill>
                          <a:schemeClr val="bg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solidFill>
                      <a:srgbClr val="004C7E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it-IT" sz="1400" dirty="0">
                          <a:solidFill>
                            <a:schemeClr val="bg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Titolo 1</a:t>
                      </a:r>
                    </a:p>
                  </a:txBody>
                  <a:tcPr anchor="ctr">
                    <a:solidFill>
                      <a:srgbClr val="004C7E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it-IT" sz="1400" dirty="0">
                        <a:solidFill>
                          <a:schemeClr val="bg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solidFill>
                      <a:srgbClr val="004C7E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it-IT" sz="1400" dirty="0">
                        <a:solidFill>
                          <a:schemeClr val="bg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solidFill>
                      <a:srgbClr val="004C7E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it-IT" sz="1400" dirty="0">
                        <a:solidFill>
                          <a:schemeClr val="bg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solidFill>
                      <a:srgbClr val="004C7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95061997"/>
                  </a:ext>
                </a:extLst>
              </a:tr>
              <a:tr h="353616">
                <a:tc>
                  <a:txBody>
                    <a:bodyPr/>
                    <a:lstStyle/>
                    <a:p>
                      <a:pPr algn="l"/>
                      <a:r>
                        <a:rPr lang="it-IT" sz="1400" dirty="0">
                          <a:solidFill>
                            <a:schemeClr val="bg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Titolo X</a:t>
                      </a:r>
                    </a:p>
                  </a:txBody>
                  <a:tcPr anchor="ctr">
                    <a:solidFill>
                      <a:srgbClr val="004C7E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it-IT" sz="14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it-IT" sz="14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it-IT" sz="14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it-IT" sz="14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92648347"/>
                  </a:ext>
                </a:extLst>
              </a:tr>
              <a:tr h="353616">
                <a:tc>
                  <a:txBody>
                    <a:bodyPr/>
                    <a:lstStyle/>
                    <a:p>
                      <a:pPr algn="l"/>
                      <a:endParaRPr lang="it-IT" sz="1400" dirty="0">
                        <a:solidFill>
                          <a:schemeClr val="bg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solidFill>
                      <a:srgbClr val="004C7E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it-IT" sz="14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it-IT" sz="14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it-IT" sz="14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it-IT" sz="14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6659199"/>
                  </a:ext>
                </a:extLst>
              </a:tr>
              <a:tr h="353616">
                <a:tc>
                  <a:txBody>
                    <a:bodyPr/>
                    <a:lstStyle/>
                    <a:p>
                      <a:pPr algn="l"/>
                      <a:r>
                        <a:rPr lang="it-IT" sz="14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Note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it-IT" sz="14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Nota 1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it-IT" sz="14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it-IT" sz="14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it-IT" sz="14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35352070"/>
                  </a:ext>
                </a:extLst>
              </a:tr>
            </a:tbl>
          </a:graphicData>
        </a:graphic>
      </p:graphicFrame>
      <p:sp>
        <p:nvSpPr>
          <p:cNvPr id="5" name="Segnaposto testo 1">
            <a:extLst>
              <a:ext uri="{FF2B5EF4-FFF2-40B4-BE49-F238E27FC236}">
                <a16:creationId xmlns:a16="http://schemas.microsoft.com/office/drawing/2014/main" id="{CF5683DF-17FD-4045-9FE8-4663630F74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246583" y="6579005"/>
            <a:ext cx="7590251" cy="250425"/>
          </a:xfrm>
        </p:spPr>
        <p:txBody>
          <a:bodyPr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576006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9BA5B94-538F-17B2-7B92-C5FE2E056D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Slide #parola chiave</a:t>
            </a:r>
          </a:p>
        </p:txBody>
      </p:sp>
    </p:spTree>
    <p:extLst>
      <p:ext uri="{BB962C8B-B14F-4D97-AF65-F5344CB8AC3E}">
        <p14:creationId xmlns:p14="http://schemas.microsoft.com/office/powerpoint/2010/main" val="34327911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>
            <a:extLst>
              <a:ext uri="{FF2B5EF4-FFF2-40B4-BE49-F238E27FC236}">
                <a16:creationId xmlns:a16="http://schemas.microsoft.com/office/drawing/2014/main" id="{A68C8ABB-19E0-C89D-14D2-582D259E21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Slide immagine</a:t>
            </a:r>
          </a:p>
        </p:txBody>
      </p:sp>
      <p:pic>
        <p:nvPicPr>
          <p:cNvPr id="9" name="Segnaposto immagine 8" descr="Ragazze sedute su una panchina dell'Orto botanico di Firenze.">
            <a:extLst>
              <a:ext uri="{FF2B5EF4-FFF2-40B4-BE49-F238E27FC236}">
                <a16:creationId xmlns:a16="http://schemas.microsoft.com/office/drawing/2014/main" id="{057F70BE-9422-571B-494B-207C7504A88C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AD680B35-DC2A-0BAE-A9A9-5EE0C3BD5C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" y="5263563"/>
            <a:ext cx="5399999" cy="550009"/>
          </a:xfrm>
        </p:spPr>
        <p:txBody>
          <a:bodyPr/>
          <a:lstStyle/>
          <a:p>
            <a:r>
              <a:rPr lang="it-IT" b="0" dirty="0" err="1"/>
              <a:t>UniFi</a:t>
            </a:r>
            <a:r>
              <a:rPr lang="it-IT" b="0" dirty="0"/>
              <a:t>, Orto botanico</a:t>
            </a:r>
            <a:br>
              <a:rPr lang="it-IT" b="0" dirty="0"/>
            </a:br>
            <a:r>
              <a:rPr lang="it-IT" b="0" dirty="0"/>
              <a:t>studentesse dell’Università di Firenze</a:t>
            </a:r>
          </a:p>
        </p:txBody>
      </p:sp>
      <p:sp>
        <p:nvSpPr>
          <p:cNvPr id="6" name="Segnaposto testo 1">
            <a:extLst>
              <a:ext uri="{FF2B5EF4-FFF2-40B4-BE49-F238E27FC236}">
                <a16:creationId xmlns:a16="http://schemas.microsoft.com/office/drawing/2014/main" id="{FDB819A1-90AC-42D2-93B4-3103004BA1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246583" y="6579005"/>
            <a:ext cx="7590251" cy="250425"/>
          </a:xfrm>
        </p:spPr>
        <p:txBody>
          <a:bodyPr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606917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>
            <a:extLst>
              <a:ext uri="{FF2B5EF4-FFF2-40B4-BE49-F238E27FC236}">
                <a16:creationId xmlns:a16="http://schemas.microsoft.com/office/drawing/2014/main" id="{9E84C63C-0691-B7F1-AFBF-642F1BC5AC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Slide immagine e testo</a:t>
            </a:r>
          </a:p>
        </p:txBody>
      </p:sp>
      <p:sp>
        <p:nvSpPr>
          <p:cNvPr id="2" name="Segnaposto testo 1">
            <a:extLst>
              <a:ext uri="{FF2B5EF4-FFF2-40B4-BE49-F238E27FC236}">
                <a16:creationId xmlns:a16="http://schemas.microsoft.com/office/drawing/2014/main" id="{89393FE4-0404-3AEC-1BDE-990E18D7B973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it-IT" dirty="0"/>
          </a:p>
        </p:txBody>
      </p:sp>
      <p:pic>
        <p:nvPicPr>
          <p:cNvPr id="9" name="Segnaposto immagine 8" descr="Ragazze sedute su una panchina dell'Orto botanico di Firenze.">
            <a:extLst>
              <a:ext uri="{FF2B5EF4-FFF2-40B4-BE49-F238E27FC236}">
                <a16:creationId xmlns:a16="http://schemas.microsoft.com/office/drawing/2014/main" id="{7640757A-F821-5757-49B9-61A7949B3EC4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6" name="Segnaposto testo 5">
            <a:extLst>
              <a:ext uri="{FF2B5EF4-FFF2-40B4-BE49-F238E27FC236}">
                <a16:creationId xmlns:a16="http://schemas.microsoft.com/office/drawing/2014/main" id="{60CE8A8C-89B0-6FF5-00CE-86CB751B64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" y="4574951"/>
            <a:ext cx="5399999" cy="575890"/>
          </a:xfrm>
        </p:spPr>
        <p:txBody>
          <a:bodyPr/>
          <a:lstStyle/>
          <a:p>
            <a:r>
              <a:rPr lang="it-IT" dirty="0" err="1"/>
              <a:t>UniFi</a:t>
            </a:r>
            <a:r>
              <a:rPr lang="it-IT" dirty="0"/>
              <a:t>, Orto botanico</a:t>
            </a:r>
            <a:br>
              <a:rPr lang="it-IT" dirty="0"/>
            </a:br>
            <a:r>
              <a:rPr lang="it-IT" dirty="0"/>
              <a:t>studentesse dell’Università di Firenze</a:t>
            </a:r>
          </a:p>
        </p:txBody>
      </p:sp>
      <p:sp>
        <p:nvSpPr>
          <p:cNvPr id="7" name="Segnaposto testo 1">
            <a:extLst>
              <a:ext uri="{FF2B5EF4-FFF2-40B4-BE49-F238E27FC236}">
                <a16:creationId xmlns:a16="http://schemas.microsoft.com/office/drawing/2014/main" id="{E0C231F4-2FEA-4299-ACF9-825BFB1E66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246583" y="6579005"/>
            <a:ext cx="7590251" cy="250425"/>
          </a:xfrm>
        </p:spPr>
        <p:txBody>
          <a:bodyPr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585912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>
            <a:extLst>
              <a:ext uri="{FF2B5EF4-FFF2-40B4-BE49-F238E27FC236}">
                <a16:creationId xmlns:a16="http://schemas.microsoft.com/office/drawing/2014/main" id="{63CACED3-1AE6-0BC7-3F37-38333DF1A2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Slide a 2 colonne di testo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E59E2CED-3AE8-6A60-8064-8CB55948E615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DA6F630E-EDF3-33DD-4E05-40CA1FD3B7C1}"/>
              </a:ext>
            </a:extLst>
          </p:cNvPr>
          <p:cNvSpPr>
            <a:spLocks noGrp="1"/>
          </p:cNvSpPr>
          <p:nvPr>
            <p:ph type="body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testo 5">
            <a:extLst>
              <a:ext uri="{FF2B5EF4-FFF2-40B4-BE49-F238E27FC236}">
                <a16:creationId xmlns:a16="http://schemas.microsoft.com/office/drawing/2014/main" id="{99244B36-C35C-A10F-D1DE-053031AE4FA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it-IT" dirty="0"/>
              <a:t>Argomento 1</a:t>
            </a:r>
          </a:p>
        </p:txBody>
      </p:sp>
      <p:sp>
        <p:nvSpPr>
          <p:cNvPr id="7" name="Segnaposto testo 6">
            <a:extLst>
              <a:ext uri="{FF2B5EF4-FFF2-40B4-BE49-F238E27FC236}">
                <a16:creationId xmlns:a16="http://schemas.microsoft.com/office/drawing/2014/main" id="{90C29D25-E52F-8D49-75DC-DA1272FDB017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it-IT" dirty="0"/>
              <a:t>Argomento 2</a:t>
            </a:r>
          </a:p>
        </p:txBody>
      </p:sp>
      <p:sp>
        <p:nvSpPr>
          <p:cNvPr id="9" name="Segnaposto testo 1">
            <a:extLst>
              <a:ext uri="{FF2B5EF4-FFF2-40B4-BE49-F238E27FC236}">
                <a16:creationId xmlns:a16="http://schemas.microsoft.com/office/drawing/2014/main" id="{E47E11AF-9D57-4AA5-84C1-98C1472D95A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246583" y="6579005"/>
            <a:ext cx="7590251" cy="250425"/>
          </a:xfrm>
        </p:spPr>
        <p:txBody>
          <a:bodyPr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486371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>
            <a:extLst>
              <a:ext uri="{FF2B5EF4-FFF2-40B4-BE49-F238E27FC236}">
                <a16:creationId xmlns:a16="http://schemas.microsoft.com/office/drawing/2014/main" id="{4D067B78-28B3-739E-5973-324F8929D7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Slide a 3 colonne di testo</a:t>
            </a:r>
          </a:p>
        </p:txBody>
      </p:sp>
      <p:sp>
        <p:nvSpPr>
          <p:cNvPr id="7" name="Segnaposto testo 6">
            <a:extLst>
              <a:ext uri="{FF2B5EF4-FFF2-40B4-BE49-F238E27FC236}">
                <a16:creationId xmlns:a16="http://schemas.microsoft.com/office/drawing/2014/main" id="{D9864298-36C8-B0D6-AE56-45CA307648C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it-IT" dirty="0"/>
              <a:t>Argomento A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085808D4-9618-57C1-6D97-D31A60069A6F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8" name="Segnaposto testo 7">
            <a:extLst>
              <a:ext uri="{FF2B5EF4-FFF2-40B4-BE49-F238E27FC236}">
                <a16:creationId xmlns:a16="http://schemas.microsoft.com/office/drawing/2014/main" id="{0E572130-1A80-7F76-0504-11FD1D522DF2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it-IT" dirty="0"/>
              <a:t>Argomento B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9CC5FF38-8F4B-BFE4-D524-944474E1F508}"/>
              </a:ext>
            </a:extLst>
          </p:cNvPr>
          <p:cNvSpPr>
            <a:spLocks noGrp="1"/>
          </p:cNvSpPr>
          <p:nvPr>
            <p:ph type="body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testo 8">
            <a:extLst>
              <a:ext uri="{FF2B5EF4-FFF2-40B4-BE49-F238E27FC236}">
                <a16:creationId xmlns:a16="http://schemas.microsoft.com/office/drawing/2014/main" id="{9EA18B3C-0ABF-9643-A12B-14855044678A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it-IT" dirty="0"/>
              <a:t>Argomento C</a:t>
            </a:r>
          </a:p>
        </p:txBody>
      </p:sp>
      <p:sp>
        <p:nvSpPr>
          <p:cNvPr id="6" name="Segnaposto testo 5">
            <a:extLst>
              <a:ext uri="{FF2B5EF4-FFF2-40B4-BE49-F238E27FC236}">
                <a16:creationId xmlns:a16="http://schemas.microsoft.com/office/drawing/2014/main" id="{02EE8DEC-09BF-4666-FAB6-9C9AA04D0EDC}"/>
              </a:ext>
            </a:extLst>
          </p:cNvPr>
          <p:cNvSpPr>
            <a:spLocks noGrp="1"/>
          </p:cNvSpPr>
          <p:nvPr>
            <p:ph type="body" sz="half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11" name="Segnaposto testo 1">
            <a:extLst>
              <a:ext uri="{FF2B5EF4-FFF2-40B4-BE49-F238E27FC236}">
                <a16:creationId xmlns:a16="http://schemas.microsoft.com/office/drawing/2014/main" id="{2F0B6AB4-1DA1-473E-A3C5-84D418CFB9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246583" y="6579005"/>
            <a:ext cx="7590251" cy="250425"/>
          </a:xfrm>
        </p:spPr>
        <p:txBody>
          <a:bodyPr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40568691"/>
      </p:ext>
    </p:extLst>
  </p:cSld>
  <p:clrMapOvr>
    <a:masterClrMapping/>
  </p:clrMapOvr>
</p:sld>
</file>

<file path=ppt/theme/theme1.xml><?xml version="1.0" encoding="utf-8"?>
<a:theme xmlns:a="http://schemas.openxmlformats.org/drawingml/2006/main" name="Template UniFI">
  <a:themeElements>
    <a:clrScheme name="UniFi">
      <a:dk1>
        <a:srgbClr val="000000"/>
      </a:dk1>
      <a:lt1>
        <a:srgbClr val="FEFFFF"/>
      </a:lt1>
      <a:dk2>
        <a:srgbClr val="000000"/>
      </a:dk2>
      <a:lt2>
        <a:srgbClr val="FFFFFF"/>
      </a:lt2>
      <a:accent1>
        <a:srgbClr val="004C7E"/>
      </a:accent1>
      <a:accent2>
        <a:srgbClr val="6D8AAF"/>
      </a:accent2>
      <a:accent3>
        <a:srgbClr val="455C79"/>
      </a:accent3>
      <a:accent4>
        <a:srgbClr val="273583"/>
      </a:accent4>
      <a:accent5>
        <a:srgbClr val="A64040"/>
      </a:accent5>
      <a:accent6>
        <a:srgbClr val="931B17"/>
      </a:accent6>
      <a:hlink>
        <a:srgbClr val="004C7E"/>
      </a:hlink>
      <a:folHlink>
        <a:srgbClr val="840103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" id="{F08F80F9-2B5C-1F48-BD1C-1291D8F9AB84}" vid="{561D39FE-6784-7241-80A2-514BA69D0DD0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 UniFI</Template>
  <TotalTime>120</TotalTime>
  <Words>97</Words>
  <Application>Microsoft Office PowerPoint</Application>
  <PresentationFormat>Presentazione su schermo (4:3)</PresentationFormat>
  <Paragraphs>29</Paragraphs>
  <Slides>10</Slides>
  <Notes>3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5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10</vt:i4>
      </vt:variant>
    </vt:vector>
  </HeadingPairs>
  <TitlesOfParts>
    <vt:vector size="16" baseType="lpstr">
      <vt:lpstr>Arial</vt:lpstr>
      <vt:lpstr>Calibri</vt:lpstr>
      <vt:lpstr>Courier New</vt:lpstr>
      <vt:lpstr>Fira Sans</vt:lpstr>
      <vt:lpstr>Verdana</vt:lpstr>
      <vt:lpstr>Template UniFI</vt:lpstr>
      <vt:lpstr>Titolo della presentazione</vt:lpstr>
      <vt:lpstr>Alcuni schemi di diapositiva…</vt:lpstr>
      <vt:lpstr>Slide solo testo</vt:lpstr>
      <vt:lpstr>Slide tabella a doppia entrata</vt:lpstr>
      <vt:lpstr>Slide #parola chiave</vt:lpstr>
      <vt:lpstr>Slide immagine</vt:lpstr>
      <vt:lpstr>Slide immagine e testo</vt:lpstr>
      <vt:lpstr>Slide a 2 colonne di testo</vt:lpstr>
      <vt:lpstr>Slide a 3 colonne di testo</vt:lpstr>
      <vt:lpstr>Conclusione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Titolo della presentazione</dc:title>
  <dc:subject/>
  <dc:creator>Diego Brugnoni</dc:creator>
  <cp:keywords/>
  <dc:description/>
  <cp:lastModifiedBy>Diego Brugnoni</cp:lastModifiedBy>
  <cp:revision>20</cp:revision>
  <dcterms:created xsi:type="dcterms:W3CDTF">2023-05-29T14:12:34Z</dcterms:created>
  <dcterms:modified xsi:type="dcterms:W3CDTF">2026-01-12T07:40:53Z</dcterms:modified>
  <cp:category/>
</cp:coreProperties>
</file>